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sldIdLst>
    <p:sldId id="283" r:id="rId5"/>
    <p:sldId id="257" r:id="rId6"/>
    <p:sldId id="281" r:id="rId7"/>
    <p:sldId id="265" r:id="rId8"/>
    <p:sldId id="258" r:id="rId9"/>
    <p:sldId id="259" r:id="rId10"/>
    <p:sldId id="267" r:id="rId11"/>
    <p:sldId id="280" r:id="rId12"/>
    <p:sldId id="277" r:id="rId13"/>
    <p:sldId id="279" r:id="rId14"/>
    <p:sldId id="276" r:id="rId15"/>
    <p:sldId id="278" r:id="rId16"/>
    <p:sldId id="282" r:id="rId17"/>
    <p:sldId id="264" r:id="rId18"/>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6F6BE-EBAF-AEAF-726A-57C9A8AD11AA}" v="30" dt="2022-12-27T10:04:42.052"/>
    <p1510:client id="{22700341-E6A0-450E-F2F1-F78216C239C9}" v="57" dt="2023-02-12T17:32:26.633"/>
    <p1510:client id="{26C30E75-0604-4E28-4F31-7F0F3B491D14}" v="1" dt="2023-01-23T04:30:59.821"/>
    <p1510:client id="{29E9BF73-1E23-1364-3E94-87287E181D40}" v="331" dt="2022-12-26T05:06:53.605"/>
    <p1510:client id="{386F21D3-FFBC-B309-68B8-36B5449082CC}" v="1" dt="2023-03-27T05:12:16.790"/>
    <p1510:client id="{3AF75A51-5ABA-98E9-B08F-E83BC663CFBE}" v="2" dt="2023-03-27T04:24:47.025"/>
    <p1510:client id="{47A812CC-D66E-1D7A-633E-43D573CD2EA1}" v="1" dt="2023-01-31T09:03:12.935"/>
    <p1510:client id="{5436A938-21F7-D189-DFE6-11C295552213}" v="153" dt="2023-02-13T08:12:28.801"/>
    <p1510:client id="{56C4422E-74B0-5D56-C93F-621AEE794D17}" v="38" dt="2023-02-13T08:18:23.061"/>
    <p1510:client id="{56CD99BC-15A6-4282-65AC-37794EA4EC06}" v="13" dt="2023-03-28T09:02:50.215"/>
    <p1510:client id="{5B12E0EE-0B39-B994-3733-7E582976AC68}" v="46" dt="2023-02-14T10:16:56.166"/>
    <p1510:client id="{608DE6E3-AF71-C956-A68C-22F9F06B40DB}" v="152" dt="2022-12-26T08:53:52.578"/>
    <p1510:client id="{6F22FBA4-904A-4A2D-89F6-297E1A7C0A61}" v="12" dt="2023-03-27T09:23:58.521"/>
    <p1510:client id="{76983762-452D-DF95-C2A4-C34BE86B250E}" v="516" dt="2023-02-13T07:54:35.130"/>
    <p1510:client id="{8021601F-8B8D-B505-A4F8-977005A84C0B}" v="53" dt="2023-01-31T03:21:06.685"/>
    <p1510:client id="{8A6FBA07-5F26-72DF-0F3E-FA0DA3ED4275}" v="60" dt="2023-01-09T08:48:09.763"/>
    <p1510:client id="{8BB90A70-481C-578F-D54E-31B9684E3DE2}" v="115" dt="2023-01-30T05:14:01.044"/>
    <p1510:client id="{8F6D6052-55C8-2BC5-C68A-E0429A9AA646}" v="625" dt="2023-03-27T09:24:27.981"/>
    <p1510:client id="{9D4C2DA7-1E0E-2F5D-EE33-F51DD9EA9912}" v="256" dt="2023-01-09T05:02:14.404"/>
    <p1510:client id="{9D4E8AA4-F39A-CF4C-6DB4-521615FEA54C}" v="95" dt="2023-01-24T10:49:44.060"/>
    <p1510:client id="{9E47DD80-E074-40D2-B3C0-7D1015D3A972}" vWet="4" dt="2022-12-26T04:37:05.108"/>
    <p1510:client id="{A6C95410-0546-3834-731D-88A10FE1233D}" v="42" dt="2023-01-31T09:48:02.134"/>
    <p1510:client id="{A6CEDADE-150A-C90C-71FB-BF3F7B4A765E}" v="379" dt="2023-01-23T08:29:04.614"/>
    <p1510:client id="{AB6E69FF-5BFF-6852-1184-DEFFD64A76B7}" v="46" dt="2023-03-27T09:15:25.964"/>
    <p1510:client id="{BFF5030B-4FAF-2B11-E346-D763A000D04C}" v="4" dt="2023-03-28T09:23:55.150"/>
    <p1510:client id="{C0CDCCDB-98AD-BF95-3D58-4CFC1F066CBB}" v="59" dt="2023-01-31T03:28:30.981"/>
    <p1510:client id="{CD6E77E0-0E5C-9FB5-AB0A-9660BB576BCE}" v="155" dt="2023-01-30T15:04:21.286"/>
    <p1510:client id="{D52CAC76-22CF-1B60-A196-9D0E8BA4D9D9}" v="3" dt="2023-01-23T08:07:37.428"/>
    <p1510:client id="{DC8DD69B-F51A-3AEE-9C7A-8D2FE318C049}" v="344" dt="2023-01-23T08:44:22.164"/>
    <p1510:client id="{DD261746-7708-3240-6F35-8CFA73CC8652}" v="8" dt="2023-01-31T11:07:40.927"/>
    <p1510:client id="{F0CE4863-59D6-AD7E-50BA-DEC0296575E9}" v="180" dt="2023-01-30T09:36:57.683"/>
    <p1510:client id="{F2B9065B-2386-F5F0-5620-64E7A031BBF1}" v="178" dt="2023-01-23T04:48:59.125"/>
    <p1510:client id="{F3807F2C-2432-2B8A-267A-15843A535D16}" v="24" dt="2023-02-13T08:15:07.417"/>
    <p1510:client id="{F38D7B2D-0B12-53B5-86EA-76A2F9024DD4}" v="223" dt="2023-01-30T09:30:01.13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28700" y="1028700"/>
            <a:ext cx="542924" cy="542924"/>
          </a:xfrm>
          <a:prstGeom prst="rect">
            <a:avLst/>
          </a:prstGeom>
        </p:spPr>
      </p:pic>
      <p:pic>
        <p:nvPicPr>
          <p:cNvPr id="17" name="bg object 17"/>
          <p:cNvPicPr/>
          <p:nvPr/>
        </p:nvPicPr>
        <p:blipFill>
          <a:blip r:embed="rId3" cstate="print"/>
          <a:stretch>
            <a:fillRect/>
          </a:stretch>
        </p:blipFill>
        <p:spPr>
          <a:xfrm>
            <a:off x="1207286" y="1181324"/>
            <a:ext cx="180677" cy="245253"/>
          </a:xfrm>
          <a:prstGeom prst="rect">
            <a:avLst/>
          </a:prstGeom>
        </p:spPr>
      </p:pic>
      <p:pic>
        <p:nvPicPr>
          <p:cNvPr id="18" name="bg object 18"/>
          <p:cNvPicPr/>
          <p:nvPr/>
        </p:nvPicPr>
        <p:blipFill>
          <a:blip r:embed="rId4" cstate="print"/>
          <a:stretch>
            <a:fillRect/>
          </a:stretch>
        </p:blipFill>
        <p:spPr>
          <a:xfrm>
            <a:off x="9272104" y="1"/>
            <a:ext cx="6305544" cy="3149599"/>
          </a:xfrm>
          <a:prstGeom prst="rect">
            <a:avLst/>
          </a:prstGeom>
        </p:spPr>
      </p:pic>
      <p:pic>
        <p:nvPicPr>
          <p:cNvPr id="19" name="bg object 19"/>
          <p:cNvPicPr/>
          <p:nvPr/>
        </p:nvPicPr>
        <p:blipFill>
          <a:blip r:embed="rId5" cstate="print"/>
          <a:stretch>
            <a:fillRect/>
          </a:stretch>
        </p:blipFill>
        <p:spPr>
          <a:xfrm>
            <a:off x="7663935" y="1028700"/>
            <a:ext cx="4567886" cy="4567886"/>
          </a:xfrm>
          <a:prstGeom prst="rect">
            <a:avLst/>
          </a:prstGeom>
        </p:spPr>
      </p:pic>
      <p:pic>
        <p:nvPicPr>
          <p:cNvPr id="20" name="bg object 20"/>
          <p:cNvPicPr/>
          <p:nvPr/>
        </p:nvPicPr>
        <p:blipFill>
          <a:blip r:embed="rId6" cstate="print"/>
          <a:stretch>
            <a:fillRect/>
          </a:stretch>
        </p:blipFill>
        <p:spPr>
          <a:xfrm>
            <a:off x="12691411" y="1028700"/>
            <a:ext cx="4567886" cy="4567886"/>
          </a:xfrm>
          <a:prstGeom prst="rect">
            <a:avLst/>
          </a:prstGeom>
        </p:spPr>
      </p:pic>
      <p:pic>
        <p:nvPicPr>
          <p:cNvPr id="21" name="bg object 21"/>
          <p:cNvPicPr/>
          <p:nvPr/>
        </p:nvPicPr>
        <p:blipFill>
          <a:blip r:embed="rId7" cstate="print"/>
          <a:stretch>
            <a:fillRect/>
          </a:stretch>
        </p:blipFill>
        <p:spPr>
          <a:xfrm>
            <a:off x="7187969" y="3851481"/>
            <a:ext cx="952499" cy="952499"/>
          </a:xfrm>
          <a:prstGeom prst="rect">
            <a:avLst/>
          </a:prstGeom>
        </p:spPr>
      </p:pic>
      <p:pic>
        <p:nvPicPr>
          <p:cNvPr id="22" name="bg object 22"/>
          <p:cNvPicPr/>
          <p:nvPr/>
        </p:nvPicPr>
        <p:blipFill>
          <a:blip r:embed="rId8" cstate="print"/>
          <a:stretch>
            <a:fillRect/>
          </a:stretch>
        </p:blipFill>
        <p:spPr>
          <a:xfrm>
            <a:off x="16307365" y="3851481"/>
            <a:ext cx="952499" cy="952499"/>
          </a:xfrm>
          <a:prstGeom prst="rect">
            <a:avLst/>
          </a:prstGeom>
        </p:spPr>
      </p:pic>
      <p:sp>
        <p:nvSpPr>
          <p:cNvPr id="2" name="Holder 2"/>
          <p:cNvSpPr>
            <a:spLocks noGrp="1"/>
          </p:cNvSpPr>
          <p:nvPr>
            <p:ph type="ctrTitle"/>
          </p:nvPr>
        </p:nvSpPr>
        <p:spPr>
          <a:xfrm>
            <a:off x="586560" y="2096817"/>
            <a:ext cx="17114878" cy="4857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200" b="1" i="1">
                <a:solidFill>
                  <a:srgbClr val="253F6A"/>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200" b="1" i="1">
                <a:solidFill>
                  <a:srgbClr val="253F6A"/>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200" b="1" i="1">
                <a:solidFill>
                  <a:srgbClr val="253F6A"/>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488401" y="1135108"/>
            <a:ext cx="5311197" cy="2299970"/>
          </a:xfrm>
          <a:prstGeom prst="rect">
            <a:avLst/>
          </a:prstGeom>
        </p:spPr>
        <p:txBody>
          <a:bodyPr wrap="square" lIns="0" tIns="0" rIns="0" bIns="0">
            <a:spAutoFit/>
          </a:bodyPr>
          <a:lstStyle>
            <a:lvl1pPr>
              <a:defRPr sz="8200" b="1" i="1">
                <a:solidFill>
                  <a:srgbClr val="253F6A"/>
                </a:solidFill>
                <a:latin typeface="Verdana"/>
                <a:cs typeface="Verdana"/>
              </a:defRPr>
            </a:lvl1pPr>
          </a:lstStyle>
          <a:p>
            <a:endParaRPr/>
          </a:p>
        </p:txBody>
      </p:sp>
      <p:sp>
        <p:nvSpPr>
          <p:cNvPr id="3" name="Holder 3"/>
          <p:cNvSpPr>
            <a:spLocks noGrp="1"/>
          </p:cNvSpPr>
          <p:nvPr>
            <p:ph type="body" idx="1"/>
          </p:nvPr>
        </p:nvSpPr>
        <p:spPr>
          <a:xfrm>
            <a:off x="322133" y="3437066"/>
            <a:ext cx="17643732" cy="47593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6/17/2023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Logo&#10;&#10;Description automatically generated">
            <a:extLst>
              <a:ext uri="{FF2B5EF4-FFF2-40B4-BE49-F238E27FC236}">
                <a16:creationId xmlns:a16="http://schemas.microsoft.com/office/drawing/2014/main" id="{7A5968BC-86FD-DD97-0E36-B3B78315A28E}"/>
              </a:ext>
            </a:extLst>
          </p:cNvPr>
          <p:cNvPicPr>
            <a:picLocks noChangeAspect="1"/>
          </p:cNvPicPr>
          <p:nvPr/>
        </p:nvPicPr>
        <p:blipFill rotWithShape="1">
          <a:blip r:embed="rId2"/>
          <a:srcRect t="19"/>
          <a:stretch/>
        </p:blipFill>
        <p:spPr>
          <a:xfrm>
            <a:off x="20" y="1923"/>
            <a:ext cx="18287980" cy="10285077"/>
          </a:xfrm>
          <a:prstGeom prst="rect">
            <a:avLst/>
          </a:prstGeom>
        </p:spPr>
      </p:pic>
    </p:spTree>
    <p:extLst>
      <p:ext uri="{BB962C8B-B14F-4D97-AF65-F5344CB8AC3E}">
        <p14:creationId xmlns:p14="http://schemas.microsoft.com/office/powerpoint/2010/main" val="989616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B92F50-85AF-7E31-535D-726113548C8C}"/>
              </a:ext>
            </a:extLst>
          </p:cNvPr>
          <p:cNvSpPr txBox="1"/>
          <p:nvPr/>
        </p:nvSpPr>
        <p:spPr>
          <a:xfrm>
            <a:off x="958321" y="685800"/>
            <a:ext cx="16364460" cy="2052921"/>
          </a:xfrm>
          <a:prstGeom prst="ellipse">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7700" b="1" i="1">
                <a:latin typeface="+mj-lt"/>
                <a:ea typeface="+mj-ea"/>
                <a:cs typeface="+mj-cs"/>
              </a:rPr>
              <a:t>UPDATED  METHODOLOGY</a:t>
            </a:r>
            <a:endParaRPr lang="en-US" sz="7700">
              <a:latin typeface="+mj-lt"/>
              <a:ea typeface="+mj-ea"/>
              <a:cs typeface="+mj-cs"/>
            </a:endParaRPr>
          </a:p>
        </p:txBody>
      </p:sp>
      <p:sp>
        <p:nvSpPr>
          <p:cNvPr id="4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5120" y="2776024"/>
            <a:ext cx="4937760" cy="27432"/>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4937760"/>
                      <a:gd name="connsiteY0" fmla="*/ 0 h 27432"/>
                      <a:gd name="connsiteX1" fmla="*/ 567842 w 4937760"/>
                      <a:gd name="connsiteY1" fmla="*/ 0 h 27432"/>
                      <a:gd name="connsiteX2" fmla="*/ 1135685 w 4937760"/>
                      <a:gd name="connsiteY2" fmla="*/ 0 h 27432"/>
                      <a:gd name="connsiteX3" fmla="*/ 1851660 w 4937760"/>
                      <a:gd name="connsiteY3" fmla="*/ 0 h 27432"/>
                      <a:gd name="connsiteX4" fmla="*/ 2370125 w 4937760"/>
                      <a:gd name="connsiteY4" fmla="*/ 0 h 27432"/>
                      <a:gd name="connsiteX5" fmla="*/ 2888590 w 4937760"/>
                      <a:gd name="connsiteY5" fmla="*/ 0 h 27432"/>
                      <a:gd name="connsiteX6" fmla="*/ 3505810 w 4937760"/>
                      <a:gd name="connsiteY6" fmla="*/ 0 h 27432"/>
                      <a:gd name="connsiteX7" fmla="*/ 4024274 w 4937760"/>
                      <a:gd name="connsiteY7" fmla="*/ 0 h 27432"/>
                      <a:gd name="connsiteX8" fmla="*/ 4937760 w 4937760"/>
                      <a:gd name="connsiteY8" fmla="*/ 0 h 27432"/>
                      <a:gd name="connsiteX9" fmla="*/ 4937760 w 4937760"/>
                      <a:gd name="connsiteY9" fmla="*/ 27432 h 27432"/>
                      <a:gd name="connsiteX10" fmla="*/ 4419295 w 4937760"/>
                      <a:gd name="connsiteY10" fmla="*/ 27432 h 27432"/>
                      <a:gd name="connsiteX11" fmla="*/ 3900830 w 4937760"/>
                      <a:gd name="connsiteY11" fmla="*/ 27432 h 27432"/>
                      <a:gd name="connsiteX12" fmla="*/ 3283610 w 4937760"/>
                      <a:gd name="connsiteY12" fmla="*/ 27432 h 27432"/>
                      <a:gd name="connsiteX13" fmla="*/ 2765146 w 4937760"/>
                      <a:gd name="connsiteY13" fmla="*/ 27432 h 27432"/>
                      <a:gd name="connsiteX14" fmla="*/ 2296058 w 4937760"/>
                      <a:gd name="connsiteY14" fmla="*/ 27432 h 27432"/>
                      <a:gd name="connsiteX15" fmla="*/ 1678838 w 4937760"/>
                      <a:gd name="connsiteY15" fmla="*/ 27432 h 27432"/>
                      <a:gd name="connsiteX16" fmla="*/ 1061618 w 4937760"/>
                      <a:gd name="connsiteY16" fmla="*/ 27432 h 27432"/>
                      <a:gd name="connsiteX17" fmla="*/ 0 w 4937760"/>
                      <a:gd name="connsiteY17" fmla="*/ 27432 h 27432"/>
                      <a:gd name="connsiteX18" fmla="*/ 0 w 493776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stroke="0"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a:extLst>
              <a:ext uri="{FF2B5EF4-FFF2-40B4-BE49-F238E27FC236}">
                <a16:creationId xmlns:a16="http://schemas.microsoft.com/office/drawing/2014/main" id="{5D888C46-6659-C981-683D-2CE264374425}"/>
              </a:ext>
            </a:extLst>
          </p:cNvPr>
          <p:cNvPicPr>
            <a:picLocks noChangeAspect="1"/>
          </p:cNvPicPr>
          <p:nvPr/>
        </p:nvPicPr>
        <p:blipFill>
          <a:blip r:embed="rId2"/>
          <a:stretch>
            <a:fillRect/>
          </a:stretch>
        </p:blipFill>
        <p:spPr>
          <a:xfrm>
            <a:off x="973570" y="3963924"/>
            <a:ext cx="7434604" cy="5408676"/>
          </a:xfrm>
          <a:prstGeom prst="rect">
            <a:avLst/>
          </a:prstGeom>
        </p:spPr>
      </p:pic>
      <p:pic>
        <p:nvPicPr>
          <p:cNvPr id="5" name="Picture 5">
            <a:extLst>
              <a:ext uri="{FF2B5EF4-FFF2-40B4-BE49-F238E27FC236}">
                <a16:creationId xmlns:a16="http://schemas.microsoft.com/office/drawing/2014/main" id="{27E2508A-FF68-D006-D6AE-4BBB5BA2F971}"/>
              </a:ext>
            </a:extLst>
          </p:cNvPr>
          <p:cNvPicPr>
            <a:picLocks noChangeAspect="1"/>
          </p:cNvPicPr>
          <p:nvPr/>
        </p:nvPicPr>
        <p:blipFill>
          <a:blip r:embed="rId3"/>
          <a:stretch>
            <a:fillRect/>
          </a:stretch>
        </p:blipFill>
        <p:spPr>
          <a:xfrm>
            <a:off x="9381744" y="4541802"/>
            <a:ext cx="8421624" cy="4252920"/>
          </a:xfrm>
          <a:prstGeom prst="rect">
            <a:avLst/>
          </a:prstGeom>
        </p:spPr>
      </p:pic>
    </p:spTree>
    <p:extLst>
      <p:ext uri="{BB962C8B-B14F-4D97-AF65-F5344CB8AC3E}">
        <p14:creationId xmlns:p14="http://schemas.microsoft.com/office/powerpoint/2010/main" val="3483111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4A4F-68CF-C981-123F-AA90521F388A}"/>
              </a:ext>
            </a:extLst>
          </p:cNvPr>
          <p:cNvSpPr>
            <a:spLocks noGrp="1"/>
          </p:cNvSpPr>
          <p:nvPr>
            <p:ph type="title"/>
          </p:nvPr>
        </p:nvSpPr>
        <p:spPr>
          <a:xfrm>
            <a:off x="579307" y="466561"/>
            <a:ext cx="9645970" cy="1261884"/>
          </a:xfrm>
        </p:spPr>
        <p:txBody>
          <a:bodyPr wrap="square" lIns="0" tIns="0" rIns="0" bIns="0" anchor="t">
            <a:spAutoFit/>
          </a:bodyPr>
          <a:lstStyle/>
          <a:p>
            <a:r>
              <a:rPr lang="en-US">
                <a:solidFill>
                  <a:schemeClr val="tx1"/>
                </a:solidFill>
                <a:latin typeface="Calibri"/>
                <a:cs typeface="Calibri"/>
              </a:rPr>
              <a:t>LITERATURE SURVEY</a:t>
            </a:r>
            <a:endParaRPr lang="en-US">
              <a:solidFill>
                <a:schemeClr val="tx1"/>
              </a:solidFill>
            </a:endParaRPr>
          </a:p>
        </p:txBody>
      </p:sp>
      <p:sp>
        <p:nvSpPr>
          <p:cNvPr id="3" name="Text Placeholder 2">
            <a:extLst>
              <a:ext uri="{FF2B5EF4-FFF2-40B4-BE49-F238E27FC236}">
                <a16:creationId xmlns:a16="http://schemas.microsoft.com/office/drawing/2014/main" id="{403A3209-7B87-5071-00EB-5B60BD493738}"/>
              </a:ext>
            </a:extLst>
          </p:cNvPr>
          <p:cNvSpPr>
            <a:spLocks noGrp="1"/>
          </p:cNvSpPr>
          <p:nvPr>
            <p:ph type="body" idx="1"/>
          </p:nvPr>
        </p:nvSpPr>
        <p:spPr>
          <a:xfrm>
            <a:off x="221870" y="1735997"/>
            <a:ext cx="17743995" cy="8002191"/>
          </a:xfrm>
        </p:spPr>
        <p:txBody>
          <a:bodyPr wrap="square" lIns="0" tIns="0" rIns="0" bIns="0" anchor="t">
            <a:spAutoFit/>
          </a:bodyPr>
          <a:lstStyle/>
          <a:p>
            <a:r>
              <a:rPr lang="en-US" sz="4000">
                <a:cs typeface="Calibri"/>
              </a:rPr>
              <a:t>A voice-controlled servo motor using an Android application is a system that allows a user to control a servo motor using voice commands through an Android device. The following are some of the Literature survey :</a:t>
            </a:r>
          </a:p>
          <a:p>
            <a:r>
              <a:rPr lang="en-US" sz="4000">
                <a:ea typeface="+mn-lt"/>
                <a:cs typeface="+mn-lt"/>
              </a:rPr>
              <a:t>1)"Bluetooth Controlled Servo Motor Using Android Application" is a research paper by S. N. Choudhary et al. published in 2015. The paper describes the design and implementation of a system that allows a user to control a servo motor using an Android device via Bluetooth communication. The system consists of an Android application and a microcontroller that is connected to the servo motor. The Android application sends control signals to the microcontroller, which then drives the servo motor. The authors provide a detailed description of the hardware and software components of the system and present experimental results to demonstrate its functionality. The authors conclude that the proposed system is a low-cost and effective solution for controlling a servo motor using an Android device.</a:t>
            </a:r>
            <a:endParaRPr lang="en-US" sz="4000">
              <a:cs typeface="Calibri"/>
            </a:endParaRPr>
          </a:p>
        </p:txBody>
      </p:sp>
    </p:spTree>
    <p:extLst>
      <p:ext uri="{BB962C8B-B14F-4D97-AF65-F5344CB8AC3E}">
        <p14:creationId xmlns:p14="http://schemas.microsoft.com/office/powerpoint/2010/main" val="94465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299990-048C-1B46-3439-B5AF1BE25552}"/>
              </a:ext>
            </a:extLst>
          </p:cNvPr>
          <p:cNvSpPr>
            <a:spLocks noGrp="1"/>
          </p:cNvSpPr>
          <p:nvPr>
            <p:ph type="body" idx="1"/>
          </p:nvPr>
        </p:nvSpPr>
        <p:spPr>
          <a:xfrm>
            <a:off x="84906" y="180595"/>
            <a:ext cx="17902524" cy="9140964"/>
          </a:xfrm>
        </p:spPr>
        <p:txBody>
          <a:bodyPr wrap="square" lIns="0" tIns="0" rIns="0" bIns="0" anchor="t">
            <a:spAutoFit/>
          </a:bodyPr>
          <a:lstStyle/>
          <a:p>
            <a:pPr algn="l"/>
            <a:r>
              <a:rPr lang="en-US" sz="3200">
                <a:ea typeface="+mn-lt"/>
                <a:cs typeface="+mn-lt"/>
              </a:rPr>
              <a:t>The methodology used in the "Bluetooth Controlled Servo Motor Using Android Application" research paper by S. N. Choudhary et al. (2015) can be summarized as follows:</a:t>
            </a:r>
            <a:endParaRPr lang="en-US" sz="3200">
              <a:cs typeface="Calibri"/>
            </a:endParaRPr>
          </a:p>
          <a:p>
            <a:pPr marL="285750" indent="-285750" algn="l">
              <a:buFont typeface="Arial"/>
              <a:buChar char="•"/>
            </a:pPr>
            <a:r>
              <a:rPr lang="en-US" sz="3200">
                <a:ea typeface="+mn-lt"/>
                <a:cs typeface="+mn-lt"/>
              </a:rPr>
              <a:t>Design of the Android application: The authors designed an Android application that sends control signals to the microcontroller through Bluetooth communication. The application allows the user to specify the position of the servo motor and sends the corresponding control signals to the microcontroller.</a:t>
            </a:r>
            <a:endParaRPr lang="en-US" sz="3200">
              <a:cs typeface="Calibri"/>
            </a:endParaRPr>
          </a:p>
          <a:p>
            <a:pPr marL="285750" indent="-285750" algn="l">
              <a:buFont typeface="Arial"/>
              <a:buChar char="•"/>
            </a:pPr>
            <a:r>
              <a:rPr lang="en-US" sz="3200">
                <a:ea typeface="+mn-lt"/>
                <a:cs typeface="+mn-lt"/>
              </a:rPr>
              <a:t>Implementation of Bluetooth communication: The authors used a Bluetooth module to establish a serial communication link between the Android device and the microcontroller. The Bluetooth module receives the control signals from the Android application and sends them to the microcontroller.</a:t>
            </a:r>
            <a:endParaRPr lang="en-US" sz="3200">
              <a:cs typeface="Calibri"/>
            </a:endParaRPr>
          </a:p>
          <a:p>
            <a:pPr marL="285750" indent="-285750" algn="l">
              <a:buFont typeface="Arial"/>
              <a:buChar char="•"/>
            </a:pPr>
            <a:r>
              <a:rPr lang="en-US" sz="3200">
                <a:ea typeface="+mn-lt"/>
                <a:cs typeface="+mn-lt"/>
              </a:rPr>
              <a:t>Microcontroller-based control system: The authors used an Arduino microcontroller to control the servo motor. The microcontroller receives the control signals from the Bluetooth module and generates the appropriate signals to drive the servo motor.</a:t>
            </a:r>
            <a:endParaRPr lang="en-US" sz="3200">
              <a:cs typeface="Calibri"/>
            </a:endParaRPr>
          </a:p>
          <a:p>
            <a:pPr marL="285750" indent="-285750" algn="l">
              <a:buFont typeface="Arial"/>
              <a:buChar char="•"/>
            </a:pPr>
            <a:r>
              <a:rPr lang="en-US" sz="3200">
                <a:ea typeface="+mn-lt"/>
                <a:cs typeface="+mn-lt"/>
              </a:rPr>
              <a:t>Integration of the components: The authors integrated the Android application, Bluetooth module, microcontroller, and servo motor to form a complete Bluetooth-controlled servo motor system.</a:t>
            </a:r>
            <a:endParaRPr lang="en-US" sz="3200">
              <a:cs typeface="Calibri"/>
            </a:endParaRPr>
          </a:p>
          <a:p>
            <a:pPr marL="285750" indent="-285750" algn="l">
              <a:buFont typeface="Arial"/>
              <a:buChar char="•"/>
            </a:pPr>
            <a:r>
              <a:rPr lang="en-US" sz="3200">
                <a:ea typeface="+mn-lt"/>
                <a:cs typeface="+mn-lt"/>
              </a:rPr>
              <a:t>Testing and evaluation: The authors performed experiments to test and evaluate the performance of the system. They measured the response time of the system and evaluated the accuracy of the servo motor position control.</a:t>
            </a:r>
            <a:endParaRPr lang="en-US" sz="3200">
              <a:cs typeface="Calibri"/>
            </a:endParaRPr>
          </a:p>
          <a:p>
            <a:pPr algn="l"/>
            <a:br>
              <a:rPr lang="en-US"/>
            </a:br>
            <a:endParaRPr lang="en-US" sz="3200">
              <a:cs typeface="Calibri"/>
            </a:endParaRPr>
          </a:p>
          <a:p>
            <a:endParaRPr lang="en-US" sz="3200">
              <a:cs typeface="Calibri"/>
            </a:endParaRPr>
          </a:p>
        </p:txBody>
      </p:sp>
    </p:spTree>
    <p:extLst>
      <p:ext uri="{BB962C8B-B14F-4D97-AF65-F5344CB8AC3E}">
        <p14:creationId xmlns:p14="http://schemas.microsoft.com/office/powerpoint/2010/main" val="595776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table, floor, indoor, electronics&#10;&#10;Description automatically generated">
            <a:extLst>
              <a:ext uri="{FF2B5EF4-FFF2-40B4-BE49-F238E27FC236}">
                <a16:creationId xmlns:a16="http://schemas.microsoft.com/office/drawing/2014/main" id="{5850AA89-28F2-256D-ACE9-562EBCEDC548}"/>
              </a:ext>
            </a:extLst>
          </p:cNvPr>
          <p:cNvPicPr>
            <a:picLocks noChangeAspect="1"/>
          </p:cNvPicPr>
          <p:nvPr/>
        </p:nvPicPr>
        <p:blipFill rotWithShape="1">
          <a:blip r:embed="rId2"/>
          <a:srcRect t="308" r="1" b="1558"/>
          <a:stretch/>
        </p:blipFill>
        <p:spPr>
          <a:xfrm>
            <a:off x="866774" y="1750259"/>
            <a:ext cx="15248165" cy="8422037"/>
          </a:xfrm>
          <a:prstGeom prst="rect">
            <a:avLst/>
          </a:prstGeom>
        </p:spPr>
      </p:pic>
      <p:sp>
        <p:nvSpPr>
          <p:cNvPr id="3" name="TextBox 2">
            <a:extLst>
              <a:ext uri="{FF2B5EF4-FFF2-40B4-BE49-F238E27FC236}">
                <a16:creationId xmlns:a16="http://schemas.microsoft.com/office/drawing/2014/main" id="{36736F86-A223-5DAD-0B2B-214DCC875F4C}"/>
              </a:ext>
            </a:extLst>
          </p:cNvPr>
          <p:cNvSpPr txBox="1"/>
          <p:nvPr/>
        </p:nvSpPr>
        <p:spPr>
          <a:xfrm>
            <a:off x="1094874" y="603585"/>
            <a:ext cx="835793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a:cs typeface="Calibri"/>
              </a:rPr>
              <a:t>HARDWARE IMPLEMENTATION:-</a:t>
            </a:r>
          </a:p>
        </p:txBody>
      </p:sp>
    </p:spTree>
    <p:extLst>
      <p:ext uri="{BB962C8B-B14F-4D97-AF65-F5344CB8AC3E}">
        <p14:creationId xmlns:p14="http://schemas.microsoft.com/office/powerpoint/2010/main" val="170929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53F6A"/>
          </a:solidFill>
        </p:spPr>
        <p:txBody>
          <a:bodyPr wrap="square" lIns="0" tIns="0" rIns="0" bIns="0" rtlCol="0"/>
          <a:lstStyle/>
          <a:p>
            <a:endParaRPr/>
          </a:p>
        </p:txBody>
      </p:sp>
      <p:sp>
        <p:nvSpPr>
          <p:cNvPr id="3" name="object 3"/>
          <p:cNvSpPr/>
          <p:nvPr/>
        </p:nvSpPr>
        <p:spPr>
          <a:xfrm>
            <a:off x="1040046" y="1028700"/>
            <a:ext cx="1758950" cy="295910"/>
          </a:xfrm>
          <a:custGeom>
            <a:avLst/>
            <a:gdLst/>
            <a:ahLst/>
            <a:cxnLst/>
            <a:rect l="l" t="t" r="r" b="b"/>
            <a:pathLst>
              <a:path w="1758950" h="295909">
                <a:moveTo>
                  <a:pt x="147355" y="295299"/>
                </a:moveTo>
                <a:lnTo>
                  <a:pt x="100830" y="287759"/>
                </a:lnTo>
                <a:lnTo>
                  <a:pt x="60385" y="266773"/>
                </a:lnTo>
                <a:lnTo>
                  <a:pt x="28468" y="234793"/>
                </a:lnTo>
                <a:lnTo>
                  <a:pt x="7524" y="194269"/>
                </a:lnTo>
                <a:lnTo>
                  <a:pt x="0" y="147651"/>
                </a:lnTo>
                <a:lnTo>
                  <a:pt x="7524" y="101033"/>
                </a:lnTo>
                <a:lnTo>
                  <a:pt x="28468" y="60507"/>
                </a:lnTo>
                <a:lnTo>
                  <a:pt x="60385" y="28526"/>
                </a:lnTo>
                <a:lnTo>
                  <a:pt x="100830" y="7540"/>
                </a:lnTo>
                <a:lnTo>
                  <a:pt x="147355" y="0"/>
                </a:lnTo>
                <a:lnTo>
                  <a:pt x="193880" y="7540"/>
                </a:lnTo>
                <a:lnTo>
                  <a:pt x="234323" y="28526"/>
                </a:lnTo>
                <a:lnTo>
                  <a:pt x="260450" y="54706"/>
                </a:lnTo>
                <a:lnTo>
                  <a:pt x="147355" y="54706"/>
                </a:lnTo>
                <a:lnTo>
                  <a:pt x="111283" y="62021"/>
                </a:lnTo>
                <a:lnTo>
                  <a:pt x="81795" y="81959"/>
                </a:lnTo>
                <a:lnTo>
                  <a:pt x="61897" y="111507"/>
                </a:lnTo>
                <a:lnTo>
                  <a:pt x="54597" y="147652"/>
                </a:lnTo>
                <a:lnTo>
                  <a:pt x="61897" y="183795"/>
                </a:lnTo>
                <a:lnTo>
                  <a:pt x="81795" y="213341"/>
                </a:lnTo>
                <a:lnTo>
                  <a:pt x="111283" y="233278"/>
                </a:lnTo>
                <a:lnTo>
                  <a:pt x="147355" y="240592"/>
                </a:lnTo>
                <a:lnTo>
                  <a:pt x="260451" y="240592"/>
                </a:lnTo>
                <a:lnTo>
                  <a:pt x="234323" y="266773"/>
                </a:lnTo>
                <a:lnTo>
                  <a:pt x="193880" y="287759"/>
                </a:lnTo>
                <a:lnTo>
                  <a:pt x="147355" y="295299"/>
                </a:lnTo>
                <a:close/>
              </a:path>
              <a:path w="1758950" h="295909">
                <a:moveTo>
                  <a:pt x="260451" y="240592"/>
                </a:moveTo>
                <a:lnTo>
                  <a:pt x="147355" y="240592"/>
                </a:lnTo>
                <a:lnTo>
                  <a:pt x="183425" y="233277"/>
                </a:lnTo>
                <a:lnTo>
                  <a:pt x="212912" y="213341"/>
                </a:lnTo>
                <a:lnTo>
                  <a:pt x="232809" y="183795"/>
                </a:lnTo>
                <a:lnTo>
                  <a:pt x="240109" y="147651"/>
                </a:lnTo>
                <a:lnTo>
                  <a:pt x="232809" y="111506"/>
                </a:lnTo>
                <a:lnTo>
                  <a:pt x="212911" y="81959"/>
                </a:lnTo>
                <a:lnTo>
                  <a:pt x="183425" y="62021"/>
                </a:lnTo>
                <a:lnTo>
                  <a:pt x="147355" y="54706"/>
                </a:lnTo>
                <a:lnTo>
                  <a:pt x="260450" y="54706"/>
                </a:lnTo>
                <a:lnTo>
                  <a:pt x="266239" y="60507"/>
                </a:lnTo>
                <a:lnTo>
                  <a:pt x="287182" y="101033"/>
                </a:lnTo>
                <a:lnTo>
                  <a:pt x="294706" y="147652"/>
                </a:lnTo>
                <a:lnTo>
                  <a:pt x="287182" y="194269"/>
                </a:lnTo>
                <a:lnTo>
                  <a:pt x="266239" y="234793"/>
                </a:lnTo>
                <a:lnTo>
                  <a:pt x="260451" y="240592"/>
                </a:lnTo>
                <a:close/>
              </a:path>
              <a:path w="1758950" h="295909">
                <a:moveTo>
                  <a:pt x="635239" y="295299"/>
                </a:moveTo>
                <a:lnTo>
                  <a:pt x="588714" y="287759"/>
                </a:lnTo>
                <a:lnTo>
                  <a:pt x="548271" y="266773"/>
                </a:lnTo>
                <a:lnTo>
                  <a:pt x="516355" y="234793"/>
                </a:lnTo>
                <a:lnTo>
                  <a:pt x="495412" y="194269"/>
                </a:lnTo>
                <a:lnTo>
                  <a:pt x="487888" y="147651"/>
                </a:lnTo>
                <a:lnTo>
                  <a:pt x="495412" y="101033"/>
                </a:lnTo>
                <a:lnTo>
                  <a:pt x="516355" y="60507"/>
                </a:lnTo>
                <a:lnTo>
                  <a:pt x="548271" y="28526"/>
                </a:lnTo>
                <a:lnTo>
                  <a:pt x="588714" y="7540"/>
                </a:lnTo>
                <a:lnTo>
                  <a:pt x="635239" y="0"/>
                </a:lnTo>
                <a:lnTo>
                  <a:pt x="681764" y="7540"/>
                </a:lnTo>
                <a:lnTo>
                  <a:pt x="722208" y="28526"/>
                </a:lnTo>
                <a:lnTo>
                  <a:pt x="748336" y="54706"/>
                </a:lnTo>
                <a:lnTo>
                  <a:pt x="635239" y="54706"/>
                </a:lnTo>
                <a:lnTo>
                  <a:pt x="599169" y="62021"/>
                </a:lnTo>
                <a:lnTo>
                  <a:pt x="569682" y="81959"/>
                </a:lnTo>
                <a:lnTo>
                  <a:pt x="549785" y="111507"/>
                </a:lnTo>
                <a:lnTo>
                  <a:pt x="542485" y="147652"/>
                </a:lnTo>
                <a:lnTo>
                  <a:pt x="549785" y="183795"/>
                </a:lnTo>
                <a:lnTo>
                  <a:pt x="569683" y="213341"/>
                </a:lnTo>
                <a:lnTo>
                  <a:pt x="599170" y="233278"/>
                </a:lnTo>
                <a:lnTo>
                  <a:pt x="635239" y="240592"/>
                </a:lnTo>
                <a:lnTo>
                  <a:pt x="748338" y="240592"/>
                </a:lnTo>
                <a:lnTo>
                  <a:pt x="722208" y="266773"/>
                </a:lnTo>
                <a:lnTo>
                  <a:pt x="681764" y="287759"/>
                </a:lnTo>
                <a:lnTo>
                  <a:pt x="635239" y="295299"/>
                </a:lnTo>
                <a:close/>
              </a:path>
              <a:path w="1758950" h="295909">
                <a:moveTo>
                  <a:pt x="748338" y="240592"/>
                </a:moveTo>
                <a:lnTo>
                  <a:pt x="635239" y="240592"/>
                </a:lnTo>
                <a:lnTo>
                  <a:pt x="671311" y="233277"/>
                </a:lnTo>
                <a:lnTo>
                  <a:pt x="700799" y="213341"/>
                </a:lnTo>
                <a:lnTo>
                  <a:pt x="720697" y="183795"/>
                </a:lnTo>
                <a:lnTo>
                  <a:pt x="727997" y="147651"/>
                </a:lnTo>
                <a:lnTo>
                  <a:pt x="720697" y="111506"/>
                </a:lnTo>
                <a:lnTo>
                  <a:pt x="700799" y="81959"/>
                </a:lnTo>
                <a:lnTo>
                  <a:pt x="671311" y="62021"/>
                </a:lnTo>
                <a:lnTo>
                  <a:pt x="635239" y="54706"/>
                </a:lnTo>
                <a:lnTo>
                  <a:pt x="748336" y="54706"/>
                </a:lnTo>
                <a:lnTo>
                  <a:pt x="754126" y="60507"/>
                </a:lnTo>
                <a:lnTo>
                  <a:pt x="775069" y="101033"/>
                </a:lnTo>
                <a:lnTo>
                  <a:pt x="782594" y="147652"/>
                </a:lnTo>
                <a:lnTo>
                  <a:pt x="775069" y="194269"/>
                </a:lnTo>
                <a:lnTo>
                  <a:pt x="754125" y="234793"/>
                </a:lnTo>
                <a:lnTo>
                  <a:pt x="748338" y="240592"/>
                </a:lnTo>
                <a:close/>
              </a:path>
              <a:path w="1758950" h="295909">
                <a:moveTo>
                  <a:pt x="1123127" y="295299"/>
                </a:moveTo>
                <a:lnTo>
                  <a:pt x="1076602" y="287759"/>
                </a:lnTo>
                <a:lnTo>
                  <a:pt x="1036159" y="266773"/>
                </a:lnTo>
                <a:lnTo>
                  <a:pt x="1004243" y="234793"/>
                </a:lnTo>
                <a:lnTo>
                  <a:pt x="983300" y="194269"/>
                </a:lnTo>
                <a:lnTo>
                  <a:pt x="975776" y="147651"/>
                </a:lnTo>
                <a:lnTo>
                  <a:pt x="983300" y="101033"/>
                </a:lnTo>
                <a:lnTo>
                  <a:pt x="1004243" y="60507"/>
                </a:lnTo>
                <a:lnTo>
                  <a:pt x="1036159" y="28526"/>
                </a:lnTo>
                <a:lnTo>
                  <a:pt x="1076602" y="7540"/>
                </a:lnTo>
                <a:lnTo>
                  <a:pt x="1123127" y="0"/>
                </a:lnTo>
                <a:lnTo>
                  <a:pt x="1169651" y="7540"/>
                </a:lnTo>
                <a:lnTo>
                  <a:pt x="1210095" y="28526"/>
                </a:lnTo>
                <a:lnTo>
                  <a:pt x="1236221" y="54706"/>
                </a:lnTo>
                <a:lnTo>
                  <a:pt x="1123127" y="54706"/>
                </a:lnTo>
                <a:lnTo>
                  <a:pt x="1087057" y="62021"/>
                </a:lnTo>
                <a:lnTo>
                  <a:pt x="1057570" y="81959"/>
                </a:lnTo>
                <a:lnTo>
                  <a:pt x="1037673" y="111507"/>
                </a:lnTo>
                <a:lnTo>
                  <a:pt x="1030372" y="147652"/>
                </a:lnTo>
                <a:lnTo>
                  <a:pt x="1037673" y="183795"/>
                </a:lnTo>
                <a:lnTo>
                  <a:pt x="1057571" y="213341"/>
                </a:lnTo>
                <a:lnTo>
                  <a:pt x="1087057" y="233278"/>
                </a:lnTo>
                <a:lnTo>
                  <a:pt x="1123127" y="240592"/>
                </a:lnTo>
                <a:lnTo>
                  <a:pt x="1236223" y="240592"/>
                </a:lnTo>
                <a:lnTo>
                  <a:pt x="1210095" y="266773"/>
                </a:lnTo>
                <a:lnTo>
                  <a:pt x="1169652" y="287759"/>
                </a:lnTo>
                <a:lnTo>
                  <a:pt x="1123127" y="295299"/>
                </a:lnTo>
                <a:close/>
              </a:path>
              <a:path w="1758950" h="295909">
                <a:moveTo>
                  <a:pt x="1236223" y="240592"/>
                </a:moveTo>
                <a:lnTo>
                  <a:pt x="1123127" y="240592"/>
                </a:lnTo>
                <a:lnTo>
                  <a:pt x="1159196" y="233277"/>
                </a:lnTo>
                <a:lnTo>
                  <a:pt x="1188683" y="213341"/>
                </a:lnTo>
                <a:lnTo>
                  <a:pt x="1208580" y="183795"/>
                </a:lnTo>
                <a:lnTo>
                  <a:pt x="1215881" y="147651"/>
                </a:lnTo>
                <a:lnTo>
                  <a:pt x="1208580" y="111506"/>
                </a:lnTo>
                <a:lnTo>
                  <a:pt x="1188683" y="81959"/>
                </a:lnTo>
                <a:lnTo>
                  <a:pt x="1159196" y="62021"/>
                </a:lnTo>
                <a:lnTo>
                  <a:pt x="1123127" y="54706"/>
                </a:lnTo>
                <a:lnTo>
                  <a:pt x="1236221" y="54706"/>
                </a:lnTo>
                <a:lnTo>
                  <a:pt x="1242010" y="60507"/>
                </a:lnTo>
                <a:lnTo>
                  <a:pt x="1262953" y="101033"/>
                </a:lnTo>
                <a:lnTo>
                  <a:pt x="1270478" y="147652"/>
                </a:lnTo>
                <a:lnTo>
                  <a:pt x="1262953" y="194269"/>
                </a:lnTo>
                <a:lnTo>
                  <a:pt x="1242011" y="234793"/>
                </a:lnTo>
                <a:lnTo>
                  <a:pt x="1236223" y="240592"/>
                </a:lnTo>
                <a:close/>
              </a:path>
              <a:path w="1758950" h="295909">
                <a:moveTo>
                  <a:pt x="1611015" y="295299"/>
                </a:moveTo>
                <a:lnTo>
                  <a:pt x="1564492" y="287759"/>
                </a:lnTo>
                <a:lnTo>
                  <a:pt x="1524049" y="266773"/>
                </a:lnTo>
                <a:lnTo>
                  <a:pt x="1492133" y="234793"/>
                </a:lnTo>
                <a:lnTo>
                  <a:pt x="1471189" y="194269"/>
                </a:lnTo>
                <a:lnTo>
                  <a:pt x="1463664" y="147651"/>
                </a:lnTo>
                <a:lnTo>
                  <a:pt x="1471189" y="101033"/>
                </a:lnTo>
                <a:lnTo>
                  <a:pt x="1492133" y="60507"/>
                </a:lnTo>
                <a:lnTo>
                  <a:pt x="1524049" y="28526"/>
                </a:lnTo>
                <a:lnTo>
                  <a:pt x="1564492" y="7540"/>
                </a:lnTo>
                <a:lnTo>
                  <a:pt x="1611015" y="0"/>
                </a:lnTo>
                <a:lnTo>
                  <a:pt x="1657538" y="7540"/>
                </a:lnTo>
                <a:lnTo>
                  <a:pt x="1697981" y="28526"/>
                </a:lnTo>
                <a:lnTo>
                  <a:pt x="1724108" y="54706"/>
                </a:lnTo>
                <a:lnTo>
                  <a:pt x="1611015" y="54706"/>
                </a:lnTo>
                <a:lnTo>
                  <a:pt x="1574944" y="62021"/>
                </a:lnTo>
                <a:lnTo>
                  <a:pt x="1545457" y="81959"/>
                </a:lnTo>
                <a:lnTo>
                  <a:pt x="1525561" y="111507"/>
                </a:lnTo>
                <a:lnTo>
                  <a:pt x="1518261" y="147652"/>
                </a:lnTo>
                <a:lnTo>
                  <a:pt x="1525561" y="183795"/>
                </a:lnTo>
                <a:lnTo>
                  <a:pt x="1545457" y="213341"/>
                </a:lnTo>
                <a:lnTo>
                  <a:pt x="1574944" y="233278"/>
                </a:lnTo>
                <a:lnTo>
                  <a:pt x="1611015" y="240592"/>
                </a:lnTo>
                <a:lnTo>
                  <a:pt x="1724110" y="240592"/>
                </a:lnTo>
                <a:lnTo>
                  <a:pt x="1697981" y="266773"/>
                </a:lnTo>
                <a:lnTo>
                  <a:pt x="1657538" y="287759"/>
                </a:lnTo>
                <a:lnTo>
                  <a:pt x="1611015" y="295299"/>
                </a:lnTo>
                <a:close/>
              </a:path>
              <a:path w="1758950" h="295909">
                <a:moveTo>
                  <a:pt x="1724110" y="240592"/>
                </a:moveTo>
                <a:lnTo>
                  <a:pt x="1611015" y="240592"/>
                </a:lnTo>
                <a:lnTo>
                  <a:pt x="1647087" y="233277"/>
                </a:lnTo>
                <a:lnTo>
                  <a:pt x="1676573" y="213341"/>
                </a:lnTo>
                <a:lnTo>
                  <a:pt x="1696469" y="183795"/>
                </a:lnTo>
                <a:lnTo>
                  <a:pt x="1703769" y="147651"/>
                </a:lnTo>
                <a:lnTo>
                  <a:pt x="1696469" y="111506"/>
                </a:lnTo>
                <a:lnTo>
                  <a:pt x="1676573" y="81959"/>
                </a:lnTo>
                <a:lnTo>
                  <a:pt x="1647086" y="62021"/>
                </a:lnTo>
                <a:lnTo>
                  <a:pt x="1611015" y="54706"/>
                </a:lnTo>
                <a:lnTo>
                  <a:pt x="1724108" y="54706"/>
                </a:lnTo>
                <a:lnTo>
                  <a:pt x="1729898" y="60507"/>
                </a:lnTo>
                <a:lnTo>
                  <a:pt x="1750841" y="101033"/>
                </a:lnTo>
                <a:lnTo>
                  <a:pt x="1758366" y="147652"/>
                </a:lnTo>
                <a:lnTo>
                  <a:pt x="1750841" y="194269"/>
                </a:lnTo>
                <a:lnTo>
                  <a:pt x="1729898" y="234793"/>
                </a:lnTo>
                <a:lnTo>
                  <a:pt x="1724110" y="240592"/>
                </a:lnTo>
                <a:close/>
              </a:path>
            </a:pathLst>
          </a:custGeom>
          <a:solidFill>
            <a:srgbClr val="FFFFFF"/>
          </a:solidFill>
        </p:spPr>
        <p:txBody>
          <a:bodyPr wrap="square" lIns="0" tIns="0" rIns="0" bIns="0" rtlCol="0"/>
          <a:lstStyle/>
          <a:p>
            <a:endParaRPr/>
          </a:p>
        </p:txBody>
      </p:sp>
      <p:sp>
        <p:nvSpPr>
          <p:cNvPr id="4" name="object 4"/>
          <p:cNvSpPr/>
          <p:nvPr/>
        </p:nvSpPr>
        <p:spPr>
          <a:xfrm>
            <a:off x="15487586" y="8956800"/>
            <a:ext cx="1758950" cy="295910"/>
          </a:xfrm>
          <a:custGeom>
            <a:avLst/>
            <a:gdLst/>
            <a:ahLst/>
            <a:cxnLst/>
            <a:rect l="l" t="t" r="r" b="b"/>
            <a:pathLst>
              <a:path w="1758950" h="295909">
                <a:moveTo>
                  <a:pt x="147355" y="295299"/>
                </a:moveTo>
                <a:lnTo>
                  <a:pt x="100830" y="287759"/>
                </a:lnTo>
                <a:lnTo>
                  <a:pt x="60385" y="266773"/>
                </a:lnTo>
                <a:lnTo>
                  <a:pt x="28468" y="234793"/>
                </a:lnTo>
                <a:lnTo>
                  <a:pt x="7524" y="194269"/>
                </a:lnTo>
                <a:lnTo>
                  <a:pt x="0" y="147651"/>
                </a:lnTo>
                <a:lnTo>
                  <a:pt x="7524" y="101033"/>
                </a:lnTo>
                <a:lnTo>
                  <a:pt x="28468" y="60507"/>
                </a:lnTo>
                <a:lnTo>
                  <a:pt x="60385" y="28526"/>
                </a:lnTo>
                <a:lnTo>
                  <a:pt x="100830" y="7540"/>
                </a:lnTo>
                <a:lnTo>
                  <a:pt x="147355" y="0"/>
                </a:lnTo>
                <a:lnTo>
                  <a:pt x="193880" y="7540"/>
                </a:lnTo>
                <a:lnTo>
                  <a:pt x="234323" y="28526"/>
                </a:lnTo>
                <a:lnTo>
                  <a:pt x="260450" y="54706"/>
                </a:lnTo>
                <a:lnTo>
                  <a:pt x="147355" y="54706"/>
                </a:lnTo>
                <a:lnTo>
                  <a:pt x="111283" y="62021"/>
                </a:lnTo>
                <a:lnTo>
                  <a:pt x="81795" y="81959"/>
                </a:lnTo>
                <a:lnTo>
                  <a:pt x="61897" y="111507"/>
                </a:lnTo>
                <a:lnTo>
                  <a:pt x="54597" y="147652"/>
                </a:lnTo>
                <a:lnTo>
                  <a:pt x="61897" y="183795"/>
                </a:lnTo>
                <a:lnTo>
                  <a:pt x="81795" y="213341"/>
                </a:lnTo>
                <a:lnTo>
                  <a:pt x="111283" y="233278"/>
                </a:lnTo>
                <a:lnTo>
                  <a:pt x="147355" y="240592"/>
                </a:lnTo>
                <a:lnTo>
                  <a:pt x="260451" y="240592"/>
                </a:lnTo>
                <a:lnTo>
                  <a:pt x="234323" y="266773"/>
                </a:lnTo>
                <a:lnTo>
                  <a:pt x="193880" y="287759"/>
                </a:lnTo>
                <a:lnTo>
                  <a:pt x="147355" y="295299"/>
                </a:lnTo>
                <a:close/>
              </a:path>
              <a:path w="1758950" h="295909">
                <a:moveTo>
                  <a:pt x="260451" y="240592"/>
                </a:moveTo>
                <a:lnTo>
                  <a:pt x="147355" y="240592"/>
                </a:lnTo>
                <a:lnTo>
                  <a:pt x="183425" y="233277"/>
                </a:lnTo>
                <a:lnTo>
                  <a:pt x="212912" y="213341"/>
                </a:lnTo>
                <a:lnTo>
                  <a:pt x="232809" y="183795"/>
                </a:lnTo>
                <a:lnTo>
                  <a:pt x="240109" y="147651"/>
                </a:lnTo>
                <a:lnTo>
                  <a:pt x="232809" y="111506"/>
                </a:lnTo>
                <a:lnTo>
                  <a:pt x="212911" y="81959"/>
                </a:lnTo>
                <a:lnTo>
                  <a:pt x="183425" y="62021"/>
                </a:lnTo>
                <a:lnTo>
                  <a:pt x="147355" y="54706"/>
                </a:lnTo>
                <a:lnTo>
                  <a:pt x="260450" y="54706"/>
                </a:lnTo>
                <a:lnTo>
                  <a:pt x="266239" y="60507"/>
                </a:lnTo>
                <a:lnTo>
                  <a:pt x="287182" y="101033"/>
                </a:lnTo>
                <a:lnTo>
                  <a:pt x="294706" y="147652"/>
                </a:lnTo>
                <a:lnTo>
                  <a:pt x="287182" y="194269"/>
                </a:lnTo>
                <a:lnTo>
                  <a:pt x="266239" y="234793"/>
                </a:lnTo>
                <a:lnTo>
                  <a:pt x="260451" y="240592"/>
                </a:lnTo>
                <a:close/>
              </a:path>
              <a:path w="1758950" h="295909">
                <a:moveTo>
                  <a:pt x="635239" y="295299"/>
                </a:moveTo>
                <a:lnTo>
                  <a:pt x="588714" y="287759"/>
                </a:lnTo>
                <a:lnTo>
                  <a:pt x="548271" y="266773"/>
                </a:lnTo>
                <a:lnTo>
                  <a:pt x="516355" y="234793"/>
                </a:lnTo>
                <a:lnTo>
                  <a:pt x="495412" y="194269"/>
                </a:lnTo>
                <a:lnTo>
                  <a:pt x="487888" y="147651"/>
                </a:lnTo>
                <a:lnTo>
                  <a:pt x="495412" y="101033"/>
                </a:lnTo>
                <a:lnTo>
                  <a:pt x="516355" y="60507"/>
                </a:lnTo>
                <a:lnTo>
                  <a:pt x="548271" y="28526"/>
                </a:lnTo>
                <a:lnTo>
                  <a:pt x="588714" y="7540"/>
                </a:lnTo>
                <a:lnTo>
                  <a:pt x="635239" y="0"/>
                </a:lnTo>
                <a:lnTo>
                  <a:pt x="681764" y="7540"/>
                </a:lnTo>
                <a:lnTo>
                  <a:pt x="722208" y="28526"/>
                </a:lnTo>
                <a:lnTo>
                  <a:pt x="748336" y="54706"/>
                </a:lnTo>
                <a:lnTo>
                  <a:pt x="635239" y="54706"/>
                </a:lnTo>
                <a:lnTo>
                  <a:pt x="599169" y="62021"/>
                </a:lnTo>
                <a:lnTo>
                  <a:pt x="569682" y="81959"/>
                </a:lnTo>
                <a:lnTo>
                  <a:pt x="549785" y="111507"/>
                </a:lnTo>
                <a:lnTo>
                  <a:pt x="542485" y="147652"/>
                </a:lnTo>
                <a:lnTo>
                  <a:pt x="549785" y="183795"/>
                </a:lnTo>
                <a:lnTo>
                  <a:pt x="569683" y="213341"/>
                </a:lnTo>
                <a:lnTo>
                  <a:pt x="599170" y="233278"/>
                </a:lnTo>
                <a:lnTo>
                  <a:pt x="635239" y="240592"/>
                </a:lnTo>
                <a:lnTo>
                  <a:pt x="748338" y="240592"/>
                </a:lnTo>
                <a:lnTo>
                  <a:pt x="722208" y="266773"/>
                </a:lnTo>
                <a:lnTo>
                  <a:pt x="681764" y="287759"/>
                </a:lnTo>
                <a:lnTo>
                  <a:pt x="635239" y="295299"/>
                </a:lnTo>
                <a:close/>
              </a:path>
              <a:path w="1758950" h="295909">
                <a:moveTo>
                  <a:pt x="748338" y="240592"/>
                </a:moveTo>
                <a:lnTo>
                  <a:pt x="635239" y="240592"/>
                </a:lnTo>
                <a:lnTo>
                  <a:pt x="671311" y="233277"/>
                </a:lnTo>
                <a:lnTo>
                  <a:pt x="700799" y="213341"/>
                </a:lnTo>
                <a:lnTo>
                  <a:pt x="720697" y="183795"/>
                </a:lnTo>
                <a:lnTo>
                  <a:pt x="727997" y="147651"/>
                </a:lnTo>
                <a:lnTo>
                  <a:pt x="720697" y="111506"/>
                </a:lnTo>
                <a:lnTo>
                  <a:pt x="700799" y="81959"/>
                </a:lnTo>
                <a:lnTo>
                  <a:pt x="671311" y="62021"/>
                </a:lnTo>
                <a:lnTo>
                  <a:pt x="635239" y="54706"/>
                </a:lnTo>
                <a:lnTo>
                  <a:pt x="748336" y="54706"/>
                </a:lnTo>
                <a:lnTo>
                  <a:pt x="754126" y="60507"/>
                </a:lnTo>
                <a:lnTo>
                  <a:pt x="775069" y="101033"/>
                </a:lnTo>
                <a:lnTo>
                  <a:pt x="782594" y="147652"/>
                </a:lnTo>
                <a:lnTo>
                  <a:pt x="775069" y="194269"/>
                </a:lnTo>
                <a:lnTo>
                  <a:pt x="754125" y="234793"/>
                </a:lnTo>
                <a:lnTo>
                  <a:pt x="748338" y="240592"/>
                </a:lnTo>
                <a:close/>
              </a:path>
              <a:path w="1758950" h="295909">
                <a:moveTo>
                  <a:pt x="1123127" y="295299"/>
                </a:moveTo>
                <a:lnTo>
                  <a:pt x="1076602" y="287759"/>
                </a:lnTo>
                <a:lnTo>
                  <a:pt x="1036159" y="266773"/>
                </a:lnTo>
                <a:lnTo>
                  <a:pt x="1004243" y="234793"/>
                </a:lnTo>
                <a:lnTo>
                  <a:pt x="983300" y="194269"/>
                </a:lnTo>
                <a:lnTo>
                  <a:pt x="975776" y="147651"/>
                </a:lnTo>
                <a:lnTo>
                  <a:pt x="983300" y="101033"/>
                </a:lnTo>
                <a:lnTo>
                  <a:pt x="1004243" y="60507"/>
                </a:lnTo>
                <a:lnTo>
                  <a:pt x="1036159" y="28526"/>
                </a:lnTo>
                <a:lnTo>
                  <a:pt x="1076602" y="7540"/>
                </a:lnTo>
                <a:lnTo>
                  <a:pt x="1123127" y="0"/>
                </a:lnTo>
                <a:lnTo>
                  <a:pt x="1169651" y="7540"/>
                </a:lnTo>
                <a:lnTo>
                  <a:pt x="1210095" y="28526"/>
                </a:lnTo>
                <a:lnTo>
                  <a:pt x="1236221" y="54706"/>
                </a:lnTo>
                <a:lnTo>
                  <a:pt x="1123127" y="54706"/>
                </a:lnTo>
                <a:lnTo>
                  <a:pt x="1087057" y="62021"/>
                </a:lnTo>
                <a:lnTo>
                  <a:pt x="1057570" y="81959"/>
                </a:lnTo>
                <a:lnTo>
                  <a:pt x="1037673" y="111507"/>
                </a:lnTo>
                <a:lnTo>
                  <a:pt x="1030372" y="147652"/>
                </a:lnTo>
                <a:lnTo>
                  <a:pt x="1037673" y="183795"/>
                </a:lnTo>
                <a:lnTo>
                  <a:pt x="1057571" y="213341"/>
                </a:lnTo>
                <a:lnTo>
                  <a:pt x="1087057" y="233278"/>
                </a:lnTo>
                <a:lnTo>
                  <a:pt x="1123127" y="240592"/>
                </a:lnTo>
                <a:lnTo>
                  <a:pt x="1236223" y="240592"/>
                </a:lnTo>
                <a:lnTo>
                  <a:pt x="1210095" y="266773"/>
                </a:lnTo>
                <a:lnTo>
                  <a:pt x="1169652" y="287759"/>
                </a:lnTo>
                <a:lnTo>
                  <a:pt x="1123127" y="295299"/>
                </a:lnTo>
                <a:close/>
              </a:path>
              <a:path w="1758950" h="295909">
                <a:moveTo>
                  <a:pt x="1236223" y="240592"/>
                </a:moveTo>
                <a:lnTo>
                  <a:pt x="1123127" y="240592"/>
                </a:lnTo>
                <a:lnTo>
                  <a:pt x="1159196" y="233277"/>
                </a:lnTo>
                <a:lnTo>
                  <a:pt x="1188683" y="213341"/>
                </a:lnTo>
                <a:lnTo>
                  <a:pt x="1208580" y="183795"/>
                </a:lnTo>
                <a:lnTo>
                  <a:pt x="1215881" y="147651"/>
                </a:lnTo>
                <a:lnTo>
                  <a:pt x="1208580" y="111506"/>
                </a:lnTo>
                <a:lnTo>
                  <a:pt x="1188683" y="81959"/>
                </a:lnTo>
                <a:lnTo>
                  <a:pt x="1159196" y="62021"/>
                </a:lnTo>
                <a:lnTo>
                  <a:pt x="1123127" y="54706"/>
                </a:lnTo>
                <a:lnTo>
                  <a:pt x="1236221" y="54706"/>
                </a:lnTo>
                <a:lnTo>
                  <a:pt x="1242010" y="60507"/>
                </a:lnTo>
                <a:lnTo>
                  <a:pt x="1262953" y="101033"/>
                </a:lnTo>
                <a:lnTo>
                  <a:pt x="1270478" y="147652"/>
                </a:lnTo>
                <a:lnTo>
                  <a:pt x="1262953" y="194269"/>
                </a:lnTo>
                <a:lnTo>
                  <a:pt x="1242011" y="234793"/>
                </a:lnTo>
                <a:lnTo>
                  <a:pt x="1236223" y="240592"/>
                </a:lnTo>
                <a:close/>
              </a:path>
              <a:path w="1758950" h="295909">
                <a:moveTo>
                  <a:pt x="1611015" y="295299"/>
                </a:moveTo>
                <a:lnTo>
                  <a:pt x="1564492" y="287759"/>
                </a:lnTo>
                <a:lnTo>
                  <a:pt x="1524049" y="266773"/>
                </a:lnTo>
                <a:lnTo>
                  <a:pt x="1492133" y="234793"/>
                </a:lnTo>
                <a:lnTo>
                  <a:pt x="1471189" y="194269"/>
                </a:lnTo>
                <a:lnTo>
                  <a:pt x="1463664" y="147651"/>
                </a:lnTo>
                <a:lnTo>
                  <a:pt x="1471189" y="101033"/>
                </a:lnTo>
                <a:lnTo>
                  <a:pt x="1492133" y="60507"/>
                </a:lnTo>
                <a:lnTo>
                  <a:pt x="1524049" y="28526"/>
                </a:lnTo>
                <a:lnTo>
                  <a:pt x="1564492" y="7540"/>
                </a:lnTo>
                <a:lnTo>
                  <a:pt x="1611015" y="0"/>
                </a:lnTo>
                <a:lnTo>
                  <a:pt x="1657538" y="7540"/>
                </a:lnTo>
                <a:lnTo>
                  <a:pt x="1697981" y="28526"/>
                </a:lnTo>
                <a:lnTo>
                  <a:pt x="1724108" y="54706"/>
                </a:lnTo>
                <a:lnTo>
                  <a:pt x="1611015" y="54706"/>
                </a:lnTo>
                <a:lnTo>
                  <a:pt x="1574944" y="62021"/>
                </a:lnTo>
                <a:lnTo>
                  <a:pt x="1545457" y="81959"/>
                </a:lnTo>
                <a:lnTo>
                  <a:pt x="1525561" y="111507"/>
                </a:lnTo>
                <a:lnTo>
                  <a:pt x="1518261" y="147652"/>
                </a:lnTo>
                <a:lnTo>
                  <a:pt x="1525561" y="183795"/>
                </a:lnTo>
                <a:lnTo>
                  <a:pt x="1545457" y="213341"/>
                </a:lnTo>
                <a:lnTo>
                  <a:pt x="1574944" y="233278"/>
                </a:lnTo>
                <a:lnTo>
                  <a:pt x="1611015" y="240592"/>
                </a:lnTo>
                <a:lnTo>
                  <a:pt x="1724110" y="240592"/>
                </a:lnTo>
                <a:lnTo>
                  <a:pt x="1697981" y="266773"/>
                </a:lnTo>
                <a:lnTo>
                  <a:pt x="1657538" y="287759"/>
                </a:lnTo>
                <a:lnTo>
                  <a:pt x="1611015" y="295299"/>
                </a:lnTo>
                <a:close/>
              </a:path>
              <a:path w="1758950" h="295909">
                <a:moveTo>
                  <a:pt x="1724110" y="240592"/>
                </a:moveTo>
                <a:lnTo>
                  <a:pt x="1611015" y="240592"/>
                </a:lnTo>
                <a:lnTo>
                  <a:pt x="1647087" y="233277"/>
                </a:lnTo>
                <a:lnTo>
                  <a:pt x="1676573" y="213341"/>
                </a:lnTo>
                <a:lnTo>
                  <a:pt x="1696469" y="183795"/>
                </a:lnTo>
                <a:lnTo>
                  <a:pt x="1703769" y="147651"/>
                </a:lnTo>
                <a:lnTo>
                  <a:pt x="1696469" y="111506"/>
                </a:lnTo>
                <a:lnTo>
                  <a:pt x="1676573" y="81959"/>
                </a:lnTo>
                <a:lnTo>
                  <a:pt x="1647086" y="62021"/>
                </a:lnTo>
                <a:lnTo>
                  <a:pt x="1611015" y="54706"/>
                </a:lnTo>
                <a:lnTo>
                  <a:pt x="1724108" y="54706"/>
                </a:lnTo>
                <a:lnTo>
                  <a:pt x="1729898" y="60507"/>
                </a:lnTo>
                <a:lnTo>
                  <a:pt x="1750841" y="101033"/>
                </a:lnTo>
                <a:lnTo>
                  <a:pt x="1758366" y="147652"/>
                </a:lnTo>
                <a:lnTo>
                  <a:pt x="1750841" y="194269"/>
                </a:lnTo>
                <a:lnTo>
                  <a:pt x="1729898" y="234793"/>
                </a:lnTo>
                <a:lnTo>
                  <a:pt x="1724110" y="240592"/>
                </a:lnTo>
                <a:close/>
              </a:path>
            </a:pathLst>
          </a:custGeom>
          <a:solidFill>
            <a:srgbClr val="FFFFFF"/>
          </a:solidFill>
        </p:spPr>
        <p:txBody>
          <a:bodyPr wrap="square" lIns="0" tIns="0" rIns="0" bIns="0" rtlCol="0"/>
          <a:lstStyle/>
          <a:p>
            <a:endParaRPr/>
          </a:p>
        </p:txBody>
      </p:sp>
      <p:sp>
        <p:nvSpPr>
          <p:cNvPr id="5" name="object 5"/>
          <p:cNvSpPr/>
          <p:nvPr/>
        </p:nvSpPr>
        <p:spPr>
          <a:xfrm>
            <a:off x="17494136" y="699631"/>
            <a:ext cx="750570" cy="2569845"/>
          </a:xfrm>
          <a:custGeom>
            <a:avLst/>
            <a:gdLst/>
            <a:ahLst/>
            <a:cxnLst/>
            <a:rect l="l" t="t" r="r" b="b"/>
            <a:pathLst>
              <a:path w="750569" h="2569845">
                <a:moveTo>
                  <a:pt x="264222" y="981090"/>
                </a:moveTo>
                <a:lnTo>
                  <a:pt x="249445" y="978107"/>
                </a:lnTo>
                <a:lnTo>
                  <a:pt x="237379" y="969971"/>
                </a:lnTo>
                <a:lnTo>
                  <a:pt x="229244" y="957903"/>
                </a:lnTo>
                <a:lnTo>
                  <a:pt x="226260" y="943124"/>
                </a:lnTo>
                <a:lnTo>
                  <a:pt x="229244" y="928347"/>
                </a:lnTo>
                <a:lnTo>
                  <a:pt x="237379" y="916279"/>
                </a:lnTo>
                <a:lnTo>
                  <a:pt x="249445" y="908142"/>
                </a:lnTo>
                <a:lnTo>
                  <a:pt x="264222" y="905158"/>
                </a:lnTo>
                <a:lnTo>
                  <a:pt x="278998" y="908142"/>
                </a:lnTo>
                <a:lnTo>
                  <a:pt x="291064" y="916279"/>
                </a:lnTo>
                <a:lnTo>
                  <a:pt x="299200" y="928347"/>
                </a:lnTo>
                <a:lnTo>
                  <a:pt x="302183" y="943124"/>
                </a:lnTo>
                <a:lnTo>
                  <a:pt x="299200" y="957903"/>
                </a:lnTo>
                <a:lnTo>
                  <a:pt x="291064" y="969971"/>
                </a:lnTo>
                <a:lnTo>
                  <a:pt x="278998" y="978107"/>
                </a:lnTo>
                <a:lnTo>
                  <a:pt x="264222" y="981090"/>
                </a:lnTo>
                <a:close/>
              </a:path>
              <a:path w="750569" h="2569845">
                <a:moveTo>
                  <a:pt x="264222" y="754801"/>
                </a:moveTo>
                <a:lnTo>
                  <a:pt x="249445" y="751817"/>
                </a:lnTo>
                <a:lnTo>
                  <a:pt x="237379" y="743681"/>
                </a:lnTo>
                <a:lnTo>
                  <a:pt x="229244" y="731613"/>
                </a:lnTo>
                <a:lnTo>
                  <a:pt x="226260" y="716834"/>
                </a:lnTo>
                <a:lnTo>
                  <a:pt x="229244" y="702057"/>
                </a:lnTo>
                <a:lnTo>
                  <a:pt x="237379" y="689989"/>
                </a:lnTo>
                <a:lnTo>
                  <a:pt x="249446" y="681852"/>
                </a:lnTo>
                <a:lnTo>
                  <a:pt x="264222" y="678868"/>
                </a:lnTo>
                <a:lnTo>
                  <a:pt x="278998" y="681852"/>
                </a:lnTo>
                <a:lnTo>
                  <a:pt x="291064" y="689989"/>
                </a:lnTo>
                <a:lnTo>
                  <a:pt x="299200" y="702057"/>
                </a:lnTo>
                <a:lnTo>
                  <a:pt x="302183" y="716834"/>
                </a:lnTo>
                <a:lnTo>
                  <a:pt x="299200" y="731613"/>
                </a:lnTo>
                <a:lnTo>
                  <a:pt x="291064" y="743681"/>
                </a:lnTo>
                <a:lnTo>
                  <a:pt x="278998" y="751817"/>
                </a:lnTo>
                <a:lnTo>
                  <a:pt x="264222" y="754801"/>
                </a:lnTo>
                <a:close/>
              </a:path>
              <a:path w="750569" h="2569845">
                <a:moveTo>
                  <a:pt x="264222" y="1207380"/>
                </a:moveTo>
                <a:lnTo>
                  <a:pt x="249445" y="1204397"/>
                </a:lnTo>
                <a:lnTo>
                  <a:pt x="237379" y="1196261"/>
                </a:lnTo>
                <a:lnTo>
                  <a:pt x="229244" y="1184193"/>
                </a:lnTo>
                <a:lnTo>
                  <a:pt x="226260" y="1169416"/>
                </a:lnTo>
                <a:lnTo>
                  <a:pt x="229244" y="1154637"/>
                </a:lnTo>
                <a:lnTo>
                  <a:pt x="237379" y="1142569"/>
                </a:lnTo>
                <a:lnTo>
                  <a:pt x="249445" y="1134433"/>
                </a:lnTo>
                <a:lnTo>
                  <a:pt x="264222" y="1131450"/>
                </a:lnTo>
                <a:lnTo>
                  <a:pt x="278998" y="1134433"/>
                </a:lnTo>
                <a:lnTo>
                  <a:pt x="291064" y="1142569"/>
                </a:lnTo>
                <a:lnTo>
                  <a:pt x="299200" y="1154637"/>
                </a:lnTo>
                <a:lnTo>
                  <a:pt x="302183" y="1169416"/>
                </a:lnTo>
                <a:lnTo>
                  <a:pt x="299200" y="1184193"/>
                </a:lnTo>
                <a:lnTo>
                  <a:pt x="291064" y="1196261"/>
                </a:lnTo>
                <a:lnTo>
                  <a:pt x="278997" y="1204397"/>
                </a:lnTo>
                <a:lnTo>
                  <a:pt x="264222" y="1207380"/>
                </a:lnTo>
                <a:close/>
              </a:path>
              <a:path w="750569" h="2569845">
                <a:moveTo>
                  <a:pt x="490483" y="754801"/>
                </a:moveTo>
                <a:lnTo>
                  <a:pt x="475707" y="751817"/>
                </a:lnTo>
                <a:lnTo>
                  <a:pt x="463640" y="743681"/>
                </a:lnTo>
                <a:lnTo>
                  <a:pt x="455505" y="731613"/>
                </a:lnTo>
                <a:lnTo>
                  <a:pt x="452521" y="716834"/>
                </a:lnTo>
                <a:lnTo>
                  <a:pt x="455505" y="702057"/>
                </a:lnTo>
                <a:lnTo>
                  <a:pt x="463641" y="689989"/>
                </a:lnTo>
                <a:lnTo>
                  <a:pt x="475707" y="681852"/>
                </a:lnTo>
                <a:lnTo>
                  <a:pt x="490483" y="678868"/>
                </a:lnTo>
                <a:lnTo>
                  <a:pt x="505259" y="681852"/>
                </a:lnTo>
                <a:lnTo>
                  <a:pt x="517326" y="689989"/>
                </a:lnTo>
                <a:lnTo>
                  <a:pt x="525461" y="702057"/>
                </a:lnTo>
                <a:lnTo>
                  <a:pt x="528444" y="716834"/>
                </a:lnTo>
                <a:lnTo>
                  <a:pt x="525461" y="731613"/>
                </a:lnTo>
                <a:lnTo>
                  <a:pt x="517326" y="743681"/>
                </a:lnTo>
                <a:lnTo>
                  <a:pt x="505259" y="751817"/>
                </a:lnTo>
                <a:lnTo>
                  <a:pt x="490483" y="754801"/>
                </a:lnTo>
                <a:close/>
              </a:path>
              <a:path w="750569" h="2569845">
                <a:moveTo>
                  <a:pt x="37961" y="981090"/>
                </a:moveTo>
                <a:lnTo>
                  <a:pt x="23184" y="978107"/>
                </a:lnTo>
                <a:lnTo>
                  <a:pt x="11118" y="969971"/>
                </a:lnTo>
                <a:lnTo>
                  <a:pt x="2983" y="957903"/>
                </a:lnTo>
                <a:lnTo>
                  <a:pt x="0" y="943124"/>
                </a:lnTo>
                <a:lnTo>
                  <a:pt x="2983" y="928347"/>
                </a:lnTo>
                <a:lnTo>
                  <a:pt x="11118" y="916279"/>
                </a:lnTo>
                <a:lnTo>
                  <a:pt x="23184" y="908142"/>
                </a:lnTo>
                <a:lnTo>
                  <a:pt x="37961" y="905158"/>
                </a:lnTo>
                <a:lnTo>
                  <a:pt x="52737" y="908142"/>
                </a:lnTo>
                <a:lnTo>
                  <a:pt x="64803" y="916279"/>
                </a:lnTo>
                <a:lnTo>
                  <a:pt x="72939" y="928347"/>
                </a:lnTo>
                <a:lnTo>
                  <a:pt x="75922" y="943124"/>
                </a:lnTo>
                <a:lnTo>
                  <a:pt x="72939" y="957903"/>
                </a:lnTo>
                <a:lnTo>
                  <a:pt x="64803" y="969971"/>
                </a:lnTo>
                <a:lnTo>
                  <a:pt x="52737" y="978107"/>
                </a:lnTo>
                <a:lnTo>
                  <a:pt x="37961" y="981090"/>
                </a:lnTo>
                <a:close/>
              </a:path>
              <a:path w="750569" h="2569845">
                <a:moveTo>
                  <a:pt x="37961" y="1207380"/>
                </a:moveTo>
                <a:lnTo>
                  <a:pt x="23184" y="1204397"/>
                </a:lnTo>
                <a:lnTo>
                  <a:pt x="11118" y="1196261"/>
                </a:lnTo>
                <a:lnTo>
                  <a:pt x="2983" y="1184193"/>
                </a:lnTo>
                <a:lnTo>
                  <a:pt x="0" y="1169416"/>
                </a:lnTo>
                <a:lnTo>
                  <a:pt x="2983" y="1154637"/>
                </a:lnTo>
                <a:lnTo>
                  <a:pt x="11118" y="1142569"/>
                </a:lnTo>
                <a:lnTo>
                  <a:pt x="23184" y="1134433"/>
                </a:lnTo>
                <a:lnTo>
                  <a:pt x="37961" y="1131450"/>
                </a:lnTo>
                <a:lnTo>
                  <a:pt x="52737" y="1134433"/>
                </a:lnTo>
                <a:lnTo>
                  <a:pt x="64803" y="1142569"/>
                </a:lnTo>
                <a:lnTo>
                  <a:pt x="72939" y="1154637"/>
                </a:lnTo>
                <a:lnTo>
                  <a:pt x="75922" y="1169416"/>
                </a:lnTo>
                <a:lnTo>
                  <a:pt x="72939" y="1184193"/>
                </a:lnTo>
                <a:lnTo>
                  <a:pt x="64803" y="1196261"/>
                </a:lnTo>
                <a:lnTo>
                  <a:pt x="52736" y="1204397"/>
                </a:lnTo>
                <a:lnTo>
                  <a:pt x="37961" y="1207380"/>
                </a:lnTo>
                <a:close/>
              </a:path>
              <a:path w="750569" h="2569845">
                <a:moveTo>
                  <a:pt x="490483" y="981090"/>
                </a:moveTo>
                <a:lnTo>
                  <a:pt x="475707" y="978107"/>
                </a:lnTo>
                <a:lnTo>
                  <a:pt x="463640" y="969971"/>
                </a:lnTo>
                <a:lnTo>
                  <a:pt x="455505" y="957903"/>
                </a:lnTo>
                <a:lnTo>
                  <a:pt x="452521" y="943124"/>
                </a:lnTo>
                <a:lnTo>
                  <a:pt x="455505" y="928347"/>
                </a:lnTo>
                <a:lnTo>
                  <a:pt x="463640" y="916279"/>
                </a:lnTo>
                <a:lnTo>
                  <a:pt x="475707" y="908142"/>
                </a:lnTo>
                <a:lnTo>
                  <a:pt x="490483" y="905158"/>
                </a:lnTo>
                <a:lnTo>
                  <a:pt x="505259" y="908142"/>
                </a:lnTo>
                <a:lnTo>
                  <a:pt x="517326" y="916279"/>
                </a:lnTo>
                <a:lnTo>
                  <a:pt x="525461" y="928347"/>
                </a:lnTo>
                <a:lnTo>
                  <a:pt x="528444" y="943124"/>
                </a:lnTo>
                <a:lnTo>
                  <a:pt x="525461" y="957903"/>
                </a:lnTo>
                <a:lnTo>
                  <a:pt x="517326" y="969971"/>
                </a:lnTo>
                <a:lnTo>
                  <a:pt x="505259" y="978107"/>
                </a:lnTo>
                <a:lnTo>
                  <a:pt x="490483" y="981090"/>
                </a:lnTo>
                <a:close/>
              </a:path>
              <a:path w="750569" h="2569845">
                <a:moveTo>
                  <a:pt x="37961" y="528511"/>
                </a:moveTo>
                <a:lnTo>
                  <a:pt x="23184" y="525528"/>
                </a:lnTo>
                <a:lnTo>
                  <a:pt x="11118" y="517391"/>
                </a:lnTo>
                <a:lnTo>
                  <a:pt x="2983" y="505323"/>
                </a:lnTo>
                <a:lnTo>
                  <a:pt x="0" y="490545"/>
                </a:lnTo>
                <a:lnTo>
                  <a:pt x="2983" y="475767"/>
                </a:lnTo>
                <a:lnTo>
                  <a:pt x="11118" y="463699"/>
                </a:lnTo>
                <a:lnTo>
                  <a:pt x="23184" y="455562"/>
                </a:lnTo>
                <a:lnTo>
                  <a:pt x="37961" y="452579"/>
                </a:lnTo>
                <a:lnTo>
                  <a:pt x="52737" y="455563"/>
                </a:lnTo>
                <a:lnTo>
                  <a:pt x="64803" y="463699"/>
                </a:lnTo>
                <a:lnTo>
                  <a:pt x="72939" y="475767"/>
                </a:lnTo>
                <a:lnTo>
                  <a:pt x="75922" y="490545"/>
                </a:lnTo>
                <a:lnTo>
                  <a:pt x="72939" y="505323"/>
                </a:lnTo>
                <a:lnTo>
                  <a:pt x="64803" y="517391"/>
                </a:lnTo>
                <a:lnTo>
                  <a:pt x="52737" y="525528"/>
                </a:lnTo>
                <a:lnTo>
                  <a:pt x="37961" y="528511"/>
                </a:lnTo>
                <a:close/>
              </a:path>
              <a:path w="750569" h="2569845">
                <a:moveTo>
                  <a:pt x="37961" y="754801"/>
                </a:moveTo>
                <a:lnTo>
                  <a:pt x="23184" y="751817"/>
                </a:lnTo>
                <a:lnTo>
                  <a:pt x="11118" y="743681"/>
                </a:lnTo>
                <a:lnTo>
                  <a:pt x="2983" y="731613"/>
                </a:lnTo>
                <a:lnTo>
                  <a:pt x="0" y="716834"/>
                </a:lnTo>
                <a:lnTo>
                  <a:pt x="2983" y="702057"/>
                </a:lnTo>
                <a:lnTo>
                  <a:pt x="11118" y="689989"/>
                </a:lnTo>
                <a:lnTo>
                  <a:pt x="23185" y="681852"/>
                </a:lnTo>
                <a:lnTo>
                  <a:pt x="37961" y="678868"/>
                </a:lnTo>
                <a:lnTo>
                  <a:pt x="52737" y="681852"/>
                </a:lnTo>
                <a:lnTo>
                  <a:pt x="64803" y="689989"/>
                </a:lnTo>
                <a:lnTo>
                  <a:pt x="72939" y="702057"/>
                </a:lnTo>
                <a:lnTo>
                  <a:pt x="75922" y="716834"/>
                </a:lnTo>
                <a:lnTo>
                  <a:pt x="72939" y="731613"/>
                </a:lnTo>
                <a:lnTo>
                  <a:pt x="64803" y="743681"/>
                </a:lnTo>
                <a:lnTo>
                  <a:pt x="52737" y="751817"/>
                </a:lnTo>
                <a:lnTo>
                  <a:pt x="37961" y="754801"/>
                </a:lnTo>
                <a:close/>
              </a:path>
              <a:path w="750569" h="2569845">
                <a:moveTo>
                  <a:pt x="490483" y="528511"/>
                </a:moveTo>
                <a:lnTo>
                  <a:pt x="475707" y="525528"/>
                </a:lnTo>
                <a:lnTo>
                  <a:pt x="463640" y="517391"/>
                </a:lnTo>
                <a:lnTo>
                  <a:pt x="455505" y="505323"/>
                </a:lnTo>
                <a:lnTo>
                  <a:pt x="452521" y="490545"/>
                </a:lnTo>
                <a:lnTo>
                  <a:pt x="455505" y="475767"/>
                </a:lnTo>
                <a:lnTo>
                  <a:pt x="463640" y="463699"/>
                </a:lnTo>
                <a:lnTo>
                  <a:pt x="475707" y="455562"/>
                </a:lnTo>
                <a:lnTo>
                  <a:pt x="490483" y="452579"/>
                </a:lnTo>
                <a:lnTo>
                  <a:pt x="505259" y="455563"/>
                </a:lnTo>
                <a:lnTo>
                  <a:pt x="517326" y="463699"/>
                </a:lnTo>
                <a:lnTo>
                  <a:pt x="525461" y="475767"/>
                </a:lnTo>
                <a:lnTo>
                  <a:pt x="528444" y="490545"/>
                </a:lnTo>
                <a:lnTo>
                  <a:pt x="525461" y="505323"/>
                </a:lnTo>
                <a:lnTo>
                  <a:pt x="517326" y="517391"/>
                </a:lnTo>
                <a:lnTo>
                  <a:pt x="505259" y="525528"/>
                </a:lnTo>
                <a:lnTo>
                  <a:pt x="490483" y="528511"/>
                </a:lnTo>
                <a:close/>
              </a:path>
              <a:path w="750569" h="2569845">
                <a:moveTo>
                  <a:pt x="264222" y="528511"/>
                </a:moveTo>
                <a:lnTo>
                  <a:pt x="249445" y="525528"/>
                </a:lnTo>
                <a:lnTo>
                  <a:pt x="237379" y="517391"/>
                </a:lnTo>
                <a:lnTo>
                  <a:pt x="229244" y="505323"/>
                </a:lnTo>
                <a:lnTo>
                  <a:pt x="226260" y="490545"/>
                </a:lnTo>
                <a:lnTo>
                  <a:pt x="229244" y="475767"/>
                </a:lnTo>
                <a:lnTo>
                  <a:pt x="237379" y="463699"/>
                </a:lnTo>
                <a:lnTo>
                  <a:pt x="249445" y="455562"/>
                </a:lnTo>
                <a:lnTo>
                  <a:pt x="264222" y="452579"/>
                </a:lnTo>
                <a:lnTo>
                  <a:pt x="278998" y="455563"/>
                </a:lnTo>
                <a:lnTo>
                  <a:pt x="291064" y="463699"/>
                </a:lnTo>
                <a:lnTo>
                  <a:pt x="299200" y="475767"/>
                </a:lnTo>
                <a:lnTo>
                  <a:pt x="302183" y="490545"/>
                </a:lnTo>
                <a:lnTo>
                  <a:pt x="299200" y="505323"/>
                </a:lnTo>
                <a:lnTo>
                  <a:pt x="291064" y="517391"/>
                </a:lnTo>
                <a:lnTo>
                  <a:pt x="278998" y="525528"/>
                </a:lnTo>
                <a:lnTo>
                  <a:pt x="264222" y="528511"/>
                </a:lnTo>
                <a:close/>
              </a:path>
              <a:path w="750569" h="2569845">
                <a:moveTo>
                  <a:pt x="490483" y="1207380"/>
                </a:moveTo>
                <a:lnTo>
                  <a:pt x="475707" y="1204397"/>
                </a:lnTo>
                <a:lnTo>
                  <a:pt x="463640" y="1196261"/>
                </a:lnTo>
                <a:lnTo>
                  <a:pt x="455505" y="1184193"/>
                </a:lnTo>
                <a:lnTo>
                  <a:pt x="452521" y="1169416"/>
                </a:lnTo>
                <a:lnTo>
                  <a:pt x="455505" y="1154637"/>
                </a:lnTo>
                <a:lnTo>
                  <a:pt x="463640" y="1142569"/>
                </a:lnTo>
                <a:lnTo>
                  <a:pt x="475707" y="1134433"/>
                </a:lnTo>
                <a:lnTo>
                  <a:pt x="490483" y="1131450"/>
                </a:lnTo>
                <a:lnTo>
                  <a:pt x="505259" y="1134433"/>
                </a:lnTo>
                <a:lnTo>
                  <a:pt x="517326" y="1142569"/>
                </a:lnTo>
                <a:lnTo>
                  <a:pt x="525461" y="1154637"/>
                </a:lnTo>
                <a:lnTo>
                  <a:pt x="528444" y="1169416"/>
                </a:lnTo>
                <a:lnTo>
                  <a:pt x="525461" y="1184193"/>
                </a:lnTo>
                <a:lnTo>
                  <a:pt x="517325" y="1196261"/>
                </a:lnTo>
                <a:lnTo>
                  <a:pt x="505259" y="1204397"/>
                </a:lnTo>
                <a:lnTo>
                  <a:pt x="490483" y="1207380"/>
                </a:lnTo>
                <a:close/>
              </a:path>
              <a:path w="750569" h="2569845">
                <a:moveTo>
                  <a:pt x="490483" y="302222"/>
                </a:moveTo>
                <a:lnTo>
                  <a:pt x="475707" y="299238"/>
                </a:lnTo>
                <a:lnTo>
                  <a:pt x="463640" y="291101"/>
                </a:lnTo>
                <a:lnTo>
                  <a:pt x="455505" y="279033"/>
                </a:lnTo>
                <a:lnTo>
                  <a:pt x="452521" y="264255"/>
                </a:lnTo>
                <a:lnTo>
                  <a:pt x="455505" y="249477"/>
                </a:lnTo>
                <a:lnTo>
                  <a:pt x="463640" y="237409"/>
                </a:lnTo>
                <a:lnTo>
                  <a:pt x="475707" y="229273"/>
                </a:lnTo>
                <a:lnTo>
                  <a:pt x="490483" y="226289"/>
                </a:lnTo>
                <a:lnTo>
                  <a:pt x="505259" y="229273"/>
                </a:lnTo>
                <a:lnTo>
                  <a:pt x="517326" y="237409"/>
                </a:lnTo>
                <a:lnTo>
                  <a:pt x="525461" y="249477"/>
                </a:lnTo>
                <a:lnTo>
                  <a:pt x="528444" y="264255"/>
                </a:lnTo>
                <a:lnTo>
                  <a:pt x="525461" y="279033"/>
                </a:lnTo>
                <a:lnTo>
                  <a:pt x="517326" y="291101"/>
                </a:lnTo>
                <a:lnTo>
                  <a:pt x="505259" y="299238"/>
                </a:lnTo>
                <a:lnTo>
                  <a:pt x="490483" y="302222"/>
                </a:lnTo>
                <a:close/>
              </a:path>
              <a:path w="750569" h="2569845">
                <a:moveTo>
                  <a:pt x="264222" y="1433672"/>
                </a:moveTo>
                <a:lnTo>
                  <a:pt x="249445" y="1430688"/>
                </a:lnTo>
                <a:lnTo>
                  <a:pt x="237379" y="1422551"/>
                </a:lnTo>
                <a:lnTo>
                  <a:pt x="229244" y="1410483"/>
                </a:lnTo>
                <a:lnTo>
                  <a:pt x="226260" y="1395706"/>
                </a:lnTo>
                <a:lnTo>
                  <a:pt x="229244" y="1380927"/>
                </a:lnTo>
                <a:lnTo>
                  <a:pt x="237379" y="1368859"/>
                </a:lnTo>
                <a:lnTo>
                  <a:pt x="249445" y="1360723"/>
                </a:lnTo>
                <a:lnTo>
                  <a:pt x="264222" y="1357739"/>
                </a:lnTo>
                <a:lnTo>
                  <a:pt x="278998" y="1360723"/>
                </a:lnTo>
                <a:lnTo>
                  <a:pt x="291064" y="1368859"/>
                </a:lnTo>
                <a:lnTo>
                  <a:pt x="299200" y="1380927"/>
                </a:lnTo>
                <a:lnTo>
                  <a:pt x="302183" y="1395706"/>
                </a:lnTo>
                <a:lnTo>
                  <a:pt x="299200" y="1410483"/>
                </a:lnTo>
                <a:lnTo>
                  <a:pt x="291064" y="1422551"/>
                </a:lnTo>
                <a:lnTo>
                  <a:pt x="278998" y="1430688"/>
                </a:lnTo>
                <a:lnTo>
                  <a:pt x="264222" y="1433672"/>
                </a:lnTo>
                <a:close/>
              </a:path>
              <a:path w="750569" h="2569845">
                <a:moveTo>
                  <a:pt x="37961" y="1433672"/>
                </a:moveTo>
                <a:lnTo>
                  <a:pt x="23184" y="1430688"/>
                </a:lnTo>
                <a:lnTo>
                  <a:pt x="11118" y="1422551"/>
                </a:lnTo>
                <a:lnTo>
                  <a:pt x="2983" y="1410483"/>
                </a:lnTo>
                <a:lnTo>
                  <a:pt x="0" y="1395706"/>
                </a:lnTo>
                <a:lnTo>
                  <a:pt x="2983" y="1380927"/>
                </a:lnTo>
                <a:lnTo>
                  <a:pt x="11118" y="1368859"/>
                </a:lnTo>
                <a:lnTo>
                  <a:pt x="23184" y="1360723"/>
                </a:lnTo>
                <a:lnTo>
                  <a:pt x="37961" y="1357739"/>
                </a:lnTo>
                <a:lnTo>
                  <a:pt x="52737" y="1360723"/>
                </a:lnTo>
                <a:lnTo>
                  <a:pt x="64803" y="1368859"/>
                </a:lnTo>
                <a:lnTo>
                  <a:pt x="72939" y="1380927"/>
                </a:lnTo>
                <a:lnTo>
                  <a:pt x="75922" y="1395706"/>
                </a:lnTo>
                <a:lnTo>
                  <a:pt x="72939" y="1410483"/>
                </a:lnTo>
                <a:lnTo>
                  <a:pt x="64803" y="1422551"/>
                </a:lnTo>
                <a:lnTo>
                  <a:pt x="52737" y="1430688"/>
                </a:lnTo>
                <a:lnTo>
                  <a:pt x="37961" y="1433672"/>
                </a:lnTo>
                <a:close/>
              </a:path>
              <a:path w="750569" h="2569845">
                <a:moveTo>
                  <a:pt x="490483" y="1433672"/>
                </a:moveTo>
                <a:lnTo>
                  <a:pt x="475707" y="1430688"/>
                </a:lnTo>
                <a:lnTo>
                  <a:pt x="463640" y="1422551"/>
                </a:lnTo>
                <a:lnTo>
                  <a:pt x="455505" y="1410483"/>
                </a:lnTo>
                <a:lnTo>
                  <a:pt x="452521" y="1395706"/>
                </a:lnTo>
                <a:lnTo>
                  <a:pt x="455505" y="1380927"/>
                </a:lnTo>
                <a:lnTo>
                  <a:pt x="463640" y="1368859"/>
                </a:lnTo>
                <a:lnTo>
                  <a:pt x="475707" y="1360723"/>
                </a:lnTo>
                <a:lnTo>
                  <a:pt x="490483" y="1357739"/>
                </a:lnTo>
                <a:lnTo>
                  <a:pt x="505259" y="1360723"/>
                </a:lnTo>
                <a:lnTo>
                  <a:pt x="517326" y="1368859"/>
                </a:lnTo>
                <a:lnTo>
                  <a:pt x="525461" y="1380927"/>
                </a:lnTo>
                <a:lnTo>
                  <a:pt x="528444" y="1395706"/>
                </a:lnTo>
                <a:lnTo>
                  <a:pt x="525461" y="1410483"/>
                </a:lnTo>
                <a:lnTo>
                  <a:pt x="517326" y="1422551"/>
                </a:lnTo>
                <a:lnTo>
                  <a:pt x="505259" y="1430688"/>
                </a:lnTo>
                <a:lnTo>
                  <a:pt x="490483" y="1433672"/>
                </a:lnTo>
                <a:close/>
              </a:path>
              <a:path w="750569" h="2569845">
                <a:moveTo>
                  <a:pt x="37961" y="75930"/>
                </a:moveTo>
                <a:lnTo>
                  <a:pt x="23184" y="72947"/>
                </a:lnTo>
                <a:lnTo>
                  <a:pt x="11118" y="64810"/>
                </a:lnTo>
                <a:lnTo>
                  <a:pt x="2983" y="52742"/>
                </a:lnTo>
                <a:lnTo>
                  <a:pt x="0" y="37964"/>
                </a:lnTo>
                <a:lnTo>
                  <a:pt x="2983" y="23187"/>
                </a:lnTo>
                <a:lnTo>
                  <a:pt x="11118" y="11119"/>
                </a:lnTo>
                <a:lnTo>
                  <a:pt x="23184" y="2983"/>
                </a:lnTo>
                <a:lnTo>
                  <a:pt x="37961" y="0"/>
                </a:lnTo>
                <a:lnTo>
                  <a:pt x="52737" y="2983"/>
                </a:lnTo>
                <a:lnTo>
                  <a:pt x="64803" y="11119"/>
                </a:lnTo>
                <a:lnTo>
                  <a:pt x="72939" y="23187"/>
                </a:lnTo>
                <a:lnTo>
                  <a:pt x="75922" y="37964"/>
                </a:lnTo>
                <a:lnTo>
                  <a:pt x="72939" y="52742"/>
                </a:lnTo>
                <a:lnTo>
                  <a:pt x="64803" y="64810"/>
                </a:lnTo>
                <a:lnTo>
                  <a:pt x="52737" y="72947"/>
                </a:lnTo>
                <a:lnTo>
                  <a:pt x="37961" y="75930"/>
                </a:lnTo>
                <a:close/>
              </a:path>
              <a:path w="750569" h="2569845">
                <a:moveTo>
                  <a:pt x="264222" y="75930"/>
                </a:moveTo>
                <a:lnTo>
                  <a:pt x="249445" y="72947"/>
                </a:lnTo>
                <a:lnTo>
                  <a:pt x="237379" y="64810"/>
                </a:lnTo>
                <a:lnTo>
                  <a:pt x="229244" y="52742"/>
                </a:lnTo>
                <a:lnTo>
                  <a:pt x="226260" y="37964"/>
                </a:lnTo>
                <a:lnTo>
                  <a:pt x="229244" y="23187"/>
                </a:lnTo>
                <a:lnTo>
                  <a:pt x="237379" y="11119"/>
                </a:lnTo>
                <a:lnTo>
                  <a:pt x="249445" y="2983"/>
                </a:lnTo>
                <a:lnTo>
                  <a:pt x="264222" y="0"/>
                </a:lnTo>
                <a:lnTo>
                  <a:pt x="278998" y="2983"/>
                </a:lnTo>
                <a:lnTo>
                  <a:pt x="291064" y="11119"/>
                </a:lnTo>
                <a:lnTo>
                  <a:pt x="299200" y="23187"/>
                </a:lnTo>
                <a:lnTo>
                  <a:pt x="302183" y="37964"/>
                </a:lnTo>
                <a:lnTo>
                  <a:pt x="299200" y="52742"/>
                </a:lnTo>
                <a:lnTo>
                  <a:pt x="291064" y="64810"/>
                </a:lnTo>
                <a:lnTo>
                  <a:pt x="278998" y="72947"/>
                </a:lnTo>
                <a:lnTo>
                  <a:pt x="264222" y="75930"/>
                </a:lnTo>
                <a:close/>
              </a:path>
              <a:path w="750569" h="2569845">
                <a:moveTo>
                  <a:pt x="490483" y="75930"/>
                </a:moveTo>
                <a:lnTo>
                  <a:pt x="475707" y="72947"/>
                </a:lnTo>
                <a:lnTo>
                  <a:pt x="463640" y="64810"/>
                </a:lnTo>
                <a:lnTo>
                  <a:pt x="455505" y="52742"/>
                </a:lnTo>
                <a:lnTo>
                  <a:pt x="452521" y="37964"/>
                </a:lnTo>
                <a:lnTo>
                  <a:pt x="455505" y="23187"/>
                </a:lnTo>
                <a:lnTo>
                  <a:pt x="463640" y="11119"/>
                </a:lnTo>
                <a:lnTo>
                  <a:pt x="475707" y="2983"/>
                </a:lnTo>
                <a:lnTo>
                  <a:pt x="490483" y="0"/>
                </a:lnTo>
                <a:lnTo>
                  <a:pt x="505259" y="2983"/>
                </a:lnTo>
                <a:lnTo>
                  <a:pt x="517325" y="11119"/>
                </a:lnTo>
                <a:lnTo>
                  <a:pt x="525461" y="23187"/>
                </a:lnTo>
                <a:lnTo>
                  <a:pt x="528444" y="37964"/>
                </a:lnTo>
                <a:lnTo>
                  <a:pt x="525461" y="52742"/>
                </a:lnTo>
                <a:lnTo>
                  <a:pt x="517326" y="64810"/>
                </a:lnTo>
                <a:lnTo>
                  <a:pt x="505259" y="72947"/>
                </a:lnTo>
                <a:lnTo>
                  <a:pt x="490483" y="75930"/>
                </a:lnTo>
                <a:close/>
              </a:path>
              <a:path w="750569" h="2569845">
                <a:moveTo>
                  <a:pt x="37961" y="302222"/>
                </a:moveTo>
                <a:lnTo>
                  <a:pt x="23184" y="299238"/>
                </a:lnTo>
                <a:lnTo>
                  <a:pt x="11118" y="291101"/>
                </a:lnTo>
                <a:lnTo>
                  <a:pt x="2983" y="279033"/>
                </a:lnTo>
                <a:lnTo>
                  <a:pt x="0" y="264255"/>
                </a:lnTo>
                <a:lnTo>
                  <a:pt x="2983" y="249477"/>
                </a:lnTo>
                <a:lnTo>
                  <a:pt x="11118" y="237409"/>
                </a:lnTo>
                <a:lnTo>
                  <a:pt x="23184" y="229273"/>
                </a:lnTo>
                <a:lnTo>
                  <a:pt x="37961" y="226289"/>
                </a:lnTo>
                <a:lnTo>
                  <a:pt x="52737" y="229273"/>
                </a:lnTo>
                <a:lnTo>
                  <a:pt x="64803" y="237409"/>
                </a:lnTo>
                <a:lnTo>
                  <a:pt x="72939" y="249477"/>
                </a:lnTo>
                <a:lnTo>
                  <a:pt x="75922" y="264255"/>
                </a:lnTo>
                <a:lnTo>
                  <a:pt x="72939" y="279033"/>
                </a:lnTo>
                <a:lnTo>
                  <a:pt x="64803" y="291101"/>
                </a:lnTo>
                <a:lnTo>
                  <a:pt x="52737" y="299238"/>
                </a:lnTo>
                <a:lnTo>
                  <a:pt x="37961" y="302222"/>
                </a:lnTo>
                <a:close/>
              </a:path>
              <a:path w="750569" h="2569845">
                <a:moveTo>
                  <a:pt x="264222" y="302222"/>
                </a:moveTo>
                <a:lnTo>
                  <a:pt x="249445" y="299238"/>
                </a:lnTo>
                <a:lnTo>
                  <a:pt x="237379" y="291101"/>
                </a:lnTo>
                <a:lnTo>
                  <a:pt x="229244" y="279033"/>
                </a:lnTo>
                <a:lnTo>
                  <a:pt x="226260" y="264255"/>
                </a:lnTo>
                <a:lnTo>
                  <a:pt x="229244" y="249477"/>
                </a:lnTo>
                <a:lnTo>
                  <a:pt x="237379" y="237409"/>
                </a:lnTo>
                <a:lnTo>
                  <a:pt x="249445" y="229273"/>
                </a:lnTo>
                <a:lnTo>
                  <a:pt x="264222" y="226289"/>
                </a:lnTo>
                <a:lnTo>
                  <a:pt x="278998" y="229273"/>
                </a:lnTo>
                <a:lnTo>
                  <a:pt x="291064" y="237409"/>
                </a:lnTo>
                <a:lnTo>
                  <a:pt x="299200" y="249477"/>
                </a:lnTo>
                <a:lnTo>
                  <a:pt x="302183" y="264255"/>
                </a:lnTo>
                <a:lnTo>
                  <a:pt x="299200" y="279033"/>
                </a:lnTo>
                <a:lnTo>
                  <a:pt x="291064" y="291101"/>
                </a:lnTo>
                <a:lnTo>
                  <a:pt x="278998" y="299238"/>
                </a:lnTo>
                <a:lnTo>
                  <a:pt x="264222" y="302222"/>
                </a:lnTo>
                <a:close/>
              </a:path>
              <a:path w="750569" h="2569845">
                <a:moveTo>
                  <a:pt x="712007" y="981090"/>
                </a:moveTo>
                <a:lnTo>
                  <a:pt x="697230" y="978107"/>
                </a:lnTo>
                <a:lnTo>
                  <a:pt x="685164" y="969971"/>
                </a:lnTo>
                <a:lnTo>
                  <a:pt x="677029" y="957903"/>
                </a:lnTo>
                <a:lnTo>
                  <a:pt x="674046" y="943124"/>
                </a:lnTo>
                <a:lnTo>
                  <a:pt x="677029" y="928347"/>
                </a:lnTo>
                <a:lnTo>
                  <a:pt x="685164" y="916279"/>
                </a:lnTo>
                <a:lnTo>
                  <a:pt x="697230" y="908142"/>
                </a:lnTo>
                <a:lnTo>
                  <a:pt x="712007" y="905158"/>
                </a:lnTo>
                <a:lnTo>
                  <a:pt x="726783" y="908142"/>
                </a:lnTo>
                <a:lnTo>
                  <a:pt x="738849" y="916279"/>
                </a:lnTo>
                <a:lnTo>
                  <a:pt x="746985" y="928347"/>
                </a:lnTo>
                <a:lnTo>
                  <a:pt x="749968" y="943124"/>
                </a:lnTo>
                <a:lnTo>
                  <a:pt x="746985" y="957903"/>
                </a:lnTo>
                <a:lnTo>
                  <a:pt x="738849" y="969971"/>
                </a:lnTo>
                <a:lnTo>
                  <a:pt x="726783" y="978107"/>
                </a:lnTo>
                <a:lnTo>
                  <a:pt x="712007" y="981090"/>
                </a:lnTo>
                <a:close/>
              </a:path>
              <a:path w="750569" h="2569845">
                <a:moveTo>
                  <a:pt x="712007" y="1207380"/>
                </a:moveTo>
                <a:lnTo>
                  <a:pt x="697230" y="1204397"/>
                </a:lnTo>
                <a:lnTo>
                  <a:pt x="685164" y="1196261"/>
                </a:lnTo>
                <a:lnTo>
                  <a:pt x="677029" y="1184193"/>
                </a:lnTo>
                <a:lnTo>
                  <a:pt x="674046" y="1169416"/>
                </a:lnTo>
                <a:lnTo>
                  <a:pt x="677029" y="1154637"/>
                </a:lnTo>
                <a:lnTo>
                  <a:pt x="685164" y="1142569"/>
                </a:lnTo>
                <a:lnTo>
                  <a:pt x="697230" y="1134433"/>
                </a:lnTo>
                <a:lnTo>
                  <a:pt x="712007" y="1131450"/>
                </a:lnTo>
                <a:lnTo>
                  <a:pt x="726783" y="1134433"/>
                </a:lnTo>
                <a:lnTo>
                  <a:pt x="738849" y="1142569"/>
                </a:lnTo>
                <a:lnTo>
                  <a:pt x="746985" y="1154637"/>
                </a:lnTo>
                <a:lnTo>
                  <a:pt x="749968" y="1169416"/>
                </a:lnTo>
                <a:lnTo>
                  <a:pt x="746985" y="1184193"/>
                </a:lnTo>
                <a:lnTo>
                  <a:pt x="738849" y="1196261"/>
                </a:lnTo>
                <a:lnTo>
                  <a:pt x="726782" y="1204397"/>
                </a:lnTo>
                <a:lnTo>
                  <a:pt x="712007" y="1207380"/>
                </a:lnTo>
                <a:close/>
              </a:path>
              <a:path w="750569" h="2569845">
                <a:moveTo>
                  <a:pt x="712007" y="528511"/>
                </a:moveTo>
                <a:lnTo>
                  <a:pt x="697230" y="525528"/>
                </a:lnTo>
                <a:lnTo>
                  <a:pt x="685164" y="517391"/>
                </a:lnTo>
                <a:lnTo>
                  <a:pt x="677029" y="505323"/>
                </a:lnTo>
                <a:lnTo>
                  <a:pt x="674046" y="490545"/>
                </a:lnTo>
                <a:lnTo>
                  <a:pt x="677029" y="475767"/>
                </a:lnTo>
                <a:lnTo>
                  <a:pt x="685164" y="463699"/>
                </a:lnTo>
                <a:lnTo>
                  <a:pt x="697230" y="455562"/>
                </a:lnTo>
                <a:lnTo>
                  <a:pt x="712007" y="452579"/>
                </a:lnTo>
                <a:lnTo>
                  <a:pt x="726783" y="455563"/>
                </a:lnTo>
                <a:lnTo>
                  <a:pt x="738849" y="463699"/>
                </a:lnTo>
                <a:lnTo>
                  <a:pt x="746985" y="475767"/>
                </a:lnTo>
                <a:lnTo>
                  <a:pt x="749968" y="490545"/>
                </a:lnTo>
                <a:lnTo>
                  <a:pt x="746985" y="505323"/>
                </a:lnTo>
                <a:lnTo>
                  <a:pt x="738849" y="517391"/>
                </a:lnTo>
                <a:lnTo>
                  <a:pt x="726783" y="525528"/>
                </a:lnTo>
                <a:lnTo>
                  <a:pt x="712007" y="528511"/>
                </a:lnTo>
                <a:close/>
              </a:path>
              <a:path w="750569" h="2569845">
                <a:moveTo>
                  <a:pt x="712007" y="754801"/>
                </a:moveTo>
                <a:lnTo>
                  <a:pt x="697230" y="751817"/>
                </a:lnTo>
                <a:lnTo>
                  <a:pt x="685164" y="743681"/>
                </a:lnTo>
                <a:lnTo>
                  <a:pt x="677029" y="731613"/>
                </a:lnTo>
                <a:lnTo>
                  <a:pt x="674046" y="716834"/>
                </a:lnTo>
                <a:lnTo>
                  <a:pt x="677029" y="702057"/>
                </a:lnTo>
                <a:lnTo>
                  <a:pt x="685164" y="689989"/>
                </a:lnTo>
                <a:lnTo>
                  <a:pt x="697231" y="681852"/>
                </a:lnTo>
                <a:lnTo>
                  <a:pt x="712007" y="678868"/>
                </a:lnTo>
                <a:lnTo>
                  <a:pt x="726783" y="681852"/>
                </a:lnTo>
                <a:lnTo>
                  <a:pt x="738850" y="689989"/>
                </a:lnTo>
                <a:lnTo>
                  <a:pt x="746985" y="702057"/>
                </a:lnTo>
                <a:lnTo>
                  <a:pt x="749968" y="716834"/>
                </a:lnTo>
                <a:lnTo>
                  <a:pt x="746985" y="731613"/>
                </a:lnTo>
                <a:lnTo>
                  <a:pt x="738849" y="743681"/>
                </a:lnTo>
                <a:lnTo>
                  <a:pt x="726783" y="751817"/>
                </a:lnTo>
                <a:lnTo>
                  <a:pt x="712007" y="754801"/>
                </a:lnTo>
                <a:close/>
              </a:path>
              <a:path w="750569" h="2569845">
                <a:moveTo>
                  <a:pt x="712007" y="1433672"/>
                </a:moveTo>
                <a:lnTo>
                  <a:pt x="697230" y="1430688"/>
                </a:lnTo>
                <a:lnTo>
                  <a:pt x="685164" y="1422551"/>
                </a:lnTo>
                <a:lnTo>
                  <a:pt x="677029" y="1410483"/>
                </a:lnTo>
                <a:lnTo>
                  <a:pt x="674046" y="1395706"/>
                </a:lnTo>
                <a:lnTo>
                  <a:pt x="677029" y="1380927"/>
                </a:lnTo>
                <a:lnTo>
                  <a:pt x="685164" y="1368859"/>
                </a:lnTo>
                <a:lnTo>
                  <a:pt x="697230" y="1360723"/>
                </a:lnTo>
                <a:lnTo>
                  <a:pt x="712007" y="1357739"/>
                </a:lnTo>
                <a:lnTo>
                  <a:pt x="726783" y="1360723"/>
                </a:lnTo>
                <a:lnTo>
                  <a:pt x="738849" y="1368859"/>
                </a:lnTo>
                <a:lnTo>
                  <a:pt x="746985" y="1380927"/>
                </a:lnTo>
                <a:lnTo>
                  <a:pt x="749968" y="1395706"/>
                </a:lnTo>
                <a:lnTo>
                  <a:pt x="746985" y="1410483"/>
                </a:lnTo>
                <a:lnTo>
                  <a:pt x="738849" y="1422551"/>
                </a:lnTo>
                <a:lnTo>
                  <a:pt x="726783" y="1430688"/>
                </a:lnTo>
                <a:lnTo>
                  <a:pt x="712007" y="1433672"/>
                </a:lnTo>
                <a:close/>
              </a:path>
              <a:path w="750569" h="2569845">
                <a:moveTo>
                  <a:pt x="712007" y="75930"/>
                </a:moveTo>
                <a:lnTo>
                  <a:pt x="697230" y="72947"/>
                </a:lnTo>
                <a:lnTo>
                  <a:pt x="685164" y="64810"/>
                </a:lnTo>
                <a:lnTo>
                  <a:pt x="677029" y="52742"/>
                </a:lnTo>
                <a:lnTo>
                  <a:pt x="674046" y="37964"/>
                </a:lnTo>
                <a:lnTo>
                  <a:pt x="677029" y="23186"/>
                </a:lnTo>
                <a:lnTo>
                  <a:pt x="685164" y="11119"/>
                </a:lnTo>
                <a:lnTo>
                  <a:pt x="697231" y="2983"/>
                </a:lnTo>
                <a:lnTo>
                  <a:pt x="712007" y="0"/>
                </a:lnTo>
                <a:lnTo>
                  <a:pt x="726783" y="2983"/>
                </a:lnTo>
                <a:lnTo>
                  <a:pt x="738850" y="11119"/>
                </a:lnTo>
                <a:lnTo>
                  <a:pt x="746985" y="23187"/>
                </a:lnTo>
                <a:lnTo>
                  <a:pt x="749968" y="37964"/>
                </a:lnTo>
                <a:lnTo>
                  <a:pt x="746985" y="52742"/>
                </a:lnTo>
                <a:lnTo>
                  <a:pt x="738849" y="64810"/>
                </a:lnTo>
                <a:lnTo>
                  <a:pt x="726783" y="72947"/>
                </a:lnTo>
                <a:lnTo>
                  <a:pt x="712007" y="75930"/>
                </a:lnTo>
                <a:close/>
              </a:path>
              <a:path w="750569" h="2569845">
                <a:moveTo>
                  <a:pt x="712007" y="302222"/>
                </a:moveTo>
                <a:lnTo>
                  <a:pt x="697230" y="299238"/>
                </a:lnTo>
                <a:lnTo>
                  <a:pt x="685164" y="291101"/>
                </a:lnTo>
                <a:lnTo>
                  <a:pt x="677029" y="279033"/>
                </a:lnTo>
                <a:lnTo>
                  <a:pt x="674046" y="264255"/>
                </a:lnTo>
                <a:lnTo>
                  <a:pt x="677029" y="249477"/>
                </a:lnTo>
                <a:lnTo>
                  <a:pt x="685164" y="237409"/>
                </a:lnTo>
                <a:lnTo>
                  <a:pt x="697230" y="229273"/>
                </a:lnTo>
                <a:lnTo>
                  <a:pt x="712007" y="226289"/>
                </a:lnTo>
                <a:lnTo>
                  <a:pt x="726783" y="229273"/>
                </a:lnTo>
                <a:lnTo>
                  <a:pt x="738849" y="237409"/>
                </a:lnTo>
                <a:lnTo>
                  <a:pt x="746985" y="249477"/>
                </a:lnTo>
                <a:lnTo>
                  <a:pt x="749968" y="264255"/>
                </a:lnTo>
                <a:lnTo>
                  <a:pt x="746985" y="279033"/>
                </a:lnTo>
                <a:lnTo>
                  <a:pt x="738849" y="291101"/>
                </a:lnTo>
                <a:lnTo>
                  <a:pt x="726783" y="299238"/>
                </a:lnTo>
                <a:lnTo>
                  <a:pt x="712007" y="302222"/>
                </a:lnTo>
                <a:close/>
              </a:path>
              <a:path w="750569" h="2569845">
                <a:moveTo>
                  <a:pt x="264222" y="2569400"/>
                </a:moveTo>
                <a:lnTo>
                  <a:pt x="249445" y="2566416"/>
                </a:lnTo>
                <a:lnTo>
                  <a:pt x="237379" y="2558280"/>
                </a:lnTo>
                <a:lnTo>
                  <a:pt x="229244" y="2546212"/>
                </a:lnTo>
                <a:lnTo>
                  <a:pt x="226260" y="2531433"/>
                </a:lnTo>
                <a:lnTo>
                  <a:pt x="229244" y="2516656"/>
                </a:lnTo>
                <a:lnTo>
                  <a:pt x="237379" y="2504588"/>
                </a:lnTo>
                <a:lnTo>
                  <a:pt x="249446" y="2496451"/>
                </a:lnTo>
                <a:lnTo>
                  <a:pt x="264222" y="2493467"/>
                </a:lnTo>
                <a:lnTo>
                  <a:pt x="278998" y="2496451"/>
                </a:lnTo>
                <a:lnTo>
                  <a:pt x="291064" y="2504588"/>
                </a:lnTo>
                <a:lnTo>
                  <a:pt x="299200" y="2516656"/>
                </a:lnTo>
                <a:lnTo>
                  <a:pt x="302183" y="2531433"/>
                </a:lnTo>
                <a:lnTo>
                  <a:pt x="299200" y="2546212"/>
                </a:lnTo>
                <a:lnTo>
                  <a:pt x="291064" y="2558280"/>
                </a:lnTo>
                <a:lnTo>
                  <a:pt x="278998" y="2566416"/>
                </a:lnTo>
                <a:lnTo>
                  <a:pt x="264222" y="2569400"/>
                </a:lnTo>
                <a:close/>
              </a:path>
              <a:path w="750569" h="2569845">
                <a:moveTo>
                  <a:pt x="264222" y="2343110"/>
                </a:moveTo>
                <a:lnTo>
                  <a:pt x="249445" y="2340126"/>
                </a:lnTo>
                <a:lnTo>
                  <a:pt x="237379" y="2331990"/>
                </a:lnTo>
                <a:lnTo>
                  <a:pt x="229244" y="2319922"/>
                </a:lnTo>
                <a:lnTo>
                  <a:pt x="226260" y="2305144"/>
                </a:lnTo>
                <a:lnTo>
                  <a:pt x="229244" y="2290366"/>
                </a:lnTo>
                <a:lnTo>
                  <a:pt x="237379" y="2278298"/>
                </a:lnTo>
                <a:lnTo>
                  <a:pt x="249445" y="2270161"/>
                </a:lnTo>
                <a:lnTo>
                  <a:pt x="264222" y="2267178"/>
                </a:lnTo>
                <a:lnTo>
                  <a:pt x="278998" y="2270161"/>
                </a:lnTo>
                <a:lnTo>
                  <a:pt x="291064" y="2278298"/>
                </a:lnTo>
                <a:lnTo>
                  <a:pt x="299200" y="2290366"/>
                </a:lnTo>
                <a:lnTo>
                  <a:pt x="302183" y="2305144"/>
                </a:lnTo>
                <a:lnTo>
                  <a:pt x="299200" y="2319922"/>
                </a:lnTo>
                <a:lnTo>
                  <a:pt x="291064" y="2331990"/>
                </a:lnTo>
                <a:lnTo>
                  <a:pt x="278998" y="2340126"/>
                </a:lnTo>
                <a:lnTo>
                  <a:pt x="264222" y="2343110"/>
                </a:lnTo>
                <a:close/>
              </a:path>
              <a:path w="750569" h="2569845">
                <a:moveTo>
                  <a:pt x="490483" y="2343110"/>
                </a:moveTo>
                <a:lnTo>
                  <a:pt x="475707" y="2340126"/>
                </a:lnTo>
                <a:lnTo>
                  <a:pt x="463640" y="2331990"/>
                </a:lnTo>
                <a:lnTo>
                  <a:pt x="455505" y="2319922"/>
                </a:lnTo>
                <a:lnTo>
                  <a:pt x="452521" y="2305144"/>
                </a:lnTo>
                <a:lnTo>
                  <a:pt x="455505" y="2290366"/>
                </a:lnTo>
                <a:lnTo>
                  <a:pt x="463640" y="2278298"/>
                </a:lnTo>
                <a:lnTo>
                  <a:pt x="475707" y="2270161"/>
                </a:lnTo>
                <a:lnTo>
                  <a:pt x="490483" y="2267178"/>
                </a:lnTo>
                <a:lnTo>
                  <a:pt x="505259" y="2270161"/>
                </a:lnTo>
                <a:lnTo>
                  <a:pt x="517326" y="2278298"/>
                </a:lnTo>
                <a:lnTo>
                  <a:pt x="525461" y="2290366"/>
                </a:lnTo>
                <a:lnTo>
                  <a:pt x="528444" y="2305144"/>
                </a:lnTo>
                <a:lnTo>
                  <a:pt x="525461" y="2319922"/>
                </a:lnTo>
                <a:lnTo>
                  <a:pt x="517326" y="2331990"/>
                </a:lnTo>
                <a:lnTo>
                  <a:pt x="505259" y="2340126"/>
                </a:lnTo>
                <a:lnTo>
                  <a:pt x="490483" y="2343110"/>
                </a:lnTo>
                <a:close/>
              </a:path>
              <a:path w="750569" h="2569845">
                <a:moveTo>
                  <a:pt x="37961" y="2569400"/>
                </a:moveTo>
                <a:lnTo>
                  <a:pt x="23184" y="2566416"/>
                </a:lnTo>
                <a:lnTo>
                  <a:pt x="11118" y="2558280"/>
                </a:lnTo>
                <a:lnTo>
                  <a:pt x="2983" y="2546212"/>
                </a:lnTo>
                <a:lnTo>
                  <a:pt x="0" y="2531433"/>
                </a:lnTo>
                <a:lnTo>
                  <a:pt x="2983" y="2516656"/>
                </a:lnTo>
                <a:lnTo>
                  <a:pt x="11118" y="2504588"/>
                </a:lnTo>
                <a:lnTo>
                  <a:pt x="23185" y="2496451"/>
                </a:lnTo>
                <a:lnTo>
                  <a:pt x="37961" y="2493467"/>
                </a:lnTo>
                <a:lnTo>
                  <a:pt x="52737" y="2496451"/>
                </a:lnTo>
                <a:lnTo>
                  <a:pt x="64803" y="2504588"/>
                </a:lnTo>
                <a:lnTo>
                  <a:pt x="72939" y="2516656"/>
                </a:lnTo>
                <a:lnTo>
                  <a:pt x="75922" y="2531433"/>
                </a:lnTo>
                <a:lnTo>
                  <a:pt x="72939" y="2546212"/>
                </a:lnTo>
                <a:lnTo>
                  <a:pt x="64803" y="2558280"/>
                </a:lnTo>
                <a:lnTo>
                  <a:pt x="52737" y="2566416"/>
                </a:lnTo>
                <a:lnTo>
                  <a:pt x="37961" y="2569400"/>
                </a:lnTo>
                <a:close/>
              </a:path>
              <a:path w="750569" h="2569845">
                <a:moveTo>
                  <a:pt x="490483" y="2569400"/>
                </a:moveTo>
                <a:lnTo>
                  <a:pt x="475707" y="2566416"/>
                </a:lnTo>
                <a:lnTo>
                  <a:pt x="463640" y="2558280"/>
                </a:lnTo>
                <a:lnTo>
                  <a:pt x="455505" y="2546212"/>
                </a:lnTo>
                <a:lnTo>
                  <a:pt x="452521" y="2531433"/>
                </a:lnTo>
                <a:lnTo>
                  <a:pt x="455505" y="2516656"/>
                </a:lnTo>
                <a:lnTo>
                  <a:pt x="463641" y="2504588"/>
                </a:lnTo>
                <a:lnTo>
                  <a:pt x="475707" y="2496451"/>
                </a:lnTo>
                <a:lnTo>
                  <a:pt x="490483" y="2493467"/>
                </a:lnTo>
                <a:lnTo>
                  <a:pt x="505259" y="2496451"/>
                </a:lnTo>
                <a:lnTo>
                  <a:pt x="517326" y="2504588"/>
                </a:lnTo>
                <a:lnTo>
                  <a:pt x="525461" y="2516656"/>
                </a:lnTo>
                <a:lnTo>
                  <a:pt x="528444" y="2531433"/>
                </a:lnTo>
                <a:lnTo>
                  <a:pt x="525461" y="2546212"/>
                </a:lnTo>
                <a:lnTo>
                  <a:pt x="517326" y="2558280"/>
                </a:lnTo>
                <a:lnTo>
                  <a:pt x="505259" y="2566416"/>
                </a:lnTo>
                <a:lnTo>
                  <a:pt x="490483" y="2569400"/>
                </a:lnTo>
                <a:close/>
              </a:path>
              <a:path w="750569" h="2569845">
                <a:moveTo>
                  <a:pt x="37961" y="2116820"/>
                </a:moveTo>
                <a:lnTo>
                  <a:pt x="23184" y="2113836"/>
                </a:lnTo>
                <a:lnTo>
                  <a:pt x="11118" y="2105700"/>
                </a:lnTo>
                <a:lnTo>
                  <a:pt x="2983" y="2093632"/>
                </a:lnTo>
                <a:lnTo>
                  <a:pt x="0" y="2078854"/>
                </a:lnTo>
                <a:lnTo>
                  <a:pt x="2983" y="2064076"/>
                </a:lnTo>
                <a:lnTo>
                  <a:pt x="11118" y="2052008"/>
                </a:lnTo>
                <a:lnTo>
                  <a:pt x="23185" y="2043871"/>
                </a:lnTo>
                <a:lnTo>
                  <a:pt x="37961" y="2040888"/>
                </a:lnTo>
                <a:lnTo>
                  <a:pt x="52737" y="2043871"/>
                </a:lnTo>
                <a:lnTo>
                  <a:pt x="64803" y="2052008"/>
                </a:lnTo>
                <a:lnTo>
                  <a:pt x="72939" y="2064076"/>
                </a:lnTo>
                <a:lnTo>
                  <a:pt x="75922" y="2078854"/>
                </a:lnTo>
                <a:lnTo>
                  <a:pt x="72939" y="2093632"/>
                </a:lnTo>
                <a:lnTo>
                  <a:pt x="64803" y="2105700"/>
                </a:lnTo>
                <a:lnTo>
                  <a:pt x="52737" y="2113836"/>
                </a:lnTo>
                <a:lnTo>
                  <a:pt x="37961" y="2116820"/>
                </a:lnTo>
                <a:close/>
              </a:path>
              <a:path w="750569" h="2569845">
                <a:moveTo>
                  <a:pt x="37961" y="2343110"/>
                </a:moveTo>
                <a:lnTo>
                  <a:pt x="23184" y="2340126"/>
                </a:lnTo>
                <a:lnTo>
                  <a:pt x="11118" y="2331990"/>
                </a:lnTo>
                <a:lnTo>
                  <a:pt x="2983" y="2319922"/>
                </a:lnTo>
                <a:lnTo>
                  <a:pt x="0" y="2305144"/>
                </a:lnTo>
                <a:lnTo>
                  <a:pt x="2983" y="2290366"/>
                </a:lnTo>
                <a:lnTo>
                  <a:pt x="11118" y="2278298"/>
                </a:lnTo>
                <a:lnTo>
                  <a:pt x="23184" y="2270161"/>
                </a:lnTo>
                <a:lnTo>
                  <a:pt x="37961" y="2267178"/>
                </a:lnTo>
                <a:lnTo>
                  <a:pt x="52737" y="2270161"/>
                </a:lnTo>
                <a:lnTo>
                  <a:pt x="64803" y="2278298"/>
                </a:lnTo>
                <a:lnTo>
                  <a:pt x="72939" y="2290366"/>
                </a:lnTo>
                <a:lnTo>
                  <a:pt x="75922" y="2305144"/>
                </a:lnTo>
                <a:lnTo>
                  <a:pt x="72939" y="2319922"/>
                </a:lnTo>
                <a:lnTo>
                  <a:pt x="64803" y="2331990"/>
                </a:lnTo>
                <a:lnTo>
                  <a:pt x="52737" y="2340126"/>
                </a:lnTo>
                <a:lnTo>
                  <a:pt x="37961" y="2343110"/>
                </a:lnTo>
                <a:close/>
              </a:path>
              <a:path w="750569" h="2569845">
                <a:moveTo>
                  <a:pt x="490483" y="2116820"/>
                </a:moveTo>
                <a:lnTo>
                  <a:pt x="475707" y="2113836"/>
                </a:lnTo>
                <a:lnTo>
                  <a:pt x="463640" y="2105700"/>
                </a:lnTo>
                <a:lnTo>
                  <a:pt x="455505" y="2093632"/>
                </a:lnTo>
                <a:lnTo>
                  <a:pt x="452521" y="2078854"/>
                </a:lnTo>
                <a:lnTo>
                  <a:pt x="455505" y="2064076"/>
                </a:lnTo>
                <a:lnTo>
                  <a:pt x="463640" y="2052008"/>
                </a:lnTo>
                <a:lnTo>
                  <a:pt x="475707" y="2043871"/>
                </a:lnTo>
                <a:lnTo>
                  <a:pt x="490483" y="2040888"/>
                </a:lnTo>
                <a:lnTo>
                  <a:pt x="505259" y="2043871"/>
                </a:lnTo>
                <a:lnTo>
                  <a:pt x="517326" y="2052008"/>
                </a:lnTo>
                <a:lnTo>
                  <a:pt x="525461" y="2064076"/>
                </a:lnTo>
                <a:lnTo>
                  <a:pt x="528444" y="2078854"/>
                </a:lnTo>
                <a:lnTo>
                  <a:pt x="525461" y="2093632"/>
                </a:lnTo>
                <a:lnTo>
                  <a:pt x="517326" y="2105700"/>
                </a:lnTo>
                <a:lnTo>
                  <a:pt x="505259" y="2113836"/>
                </a:lnTo>
                <a:lnTo>
                  <a:pt x="490483" y="2116820"/>
                </a:lnTo>
                <a:close/>
              </a:path>
              <a:path w="750569" h="2569845">
                <a:moveTo>
                  <a:pt x="264222" y="2116820"/>
                </a:moveTo>
                <a:lnTo>
                  <a:pt x="249445" y="2113836"/>
                </a:lnTo>
                <a:lnTo>
                  <a:pt x="237379" y="2105700"/>
                </a:lnTo>
                <a:lnTo>
                  <a:pt x="229244" y="2093632"/>
                </a:lnTo>
                <a:lnTo>
                  <a:pt x="226260" y="2078854"/>
                </a:lnTo>
                <a:lnTo>
                  <a:pt x="229244" y="2064076"/>
                </a:lnTo>
                <a:lnTo>
                  <a:pt x="237379" y="2052008"/>
                </a:lnTo>
                <a:lnTo>
                  <a:pt x="249445" y="2043871"/>
                </a:lnTo>
                <a:lnTo>
                  <a:pt x="264222" y="2040888"/>
                </a:lnTo>
                <a:lnTo>
                  <a:pt x="278998" y="2043871"/>
                </a:lnTo>
                <a:lnTo>
                  <a:pt x="291064" y="2052008"/>
                </a:lnTo>
                <a:lnTo>
                  <a:pt x="299200" y="2064076"/>
                </a:lnTo>
                <a:lnTo>
                  <a:pt x="302183" y="2078854"/>
                </a:lnTo>
                <a:lnTo>
                  <a:pt x="299200" y="2093632"/>
                </a:lnTo>
                <a:lnTo>
                  <a:pt x="291064" y="2105700"/>
                </a:lnTo>
                <a:lnTo>
                  <a:pt x="278998" y="2113836"/>
                </a:lnTo>
                <a:lnTo>
                  <a:pt x="264222" y="2116820"/>
                </a:lnTo>
                <a:close/>
              </a:path>
              <a:path w="750569" h="2569845">
                <a:moveTo>
                  <a:pt x="490483" y="1890530"/>
                </a:moveTo>
                <a:lnTo>
                  <a:pt x="475707" y="1887547"/>
                </a:lnTo>
                <a:lnTo>
                  <a:pt x="463640" y="1879410"/>
                </a:lnTo>
                <a:lnTo>
                  <a:pt x="455505" y="1867342"/>
                </a:lnTo>
                <a:lnTo>
                  <a:pt x="452521" y="1852564"/>
                </a:lnTo>
                <a:lnTo>
                  <a:pt x="455505" y="1837786"/>
                </a:lnTo>
                <a:lnTo>
                  <a:pt x="463641" y="1825718"/>
                </a:lnTo>
                <a:lnTo>
                  <a:pt x="475708" y="1817582"/>
                </a:lnTo>
                <a:lnTo>
                  <a:pt x="490483" y="1814598"/>
                </a:lnTo>
                <a:lnTo>
                  <a:pt x="505260" y="1817582"/>
                </a:lnTo>
                <a:lnTo>
                  <a:pt x="517326" y="1825718"/>
                </a:lnTo>
                <a:lnTo>
                  <a:pt x="525461" y="1837786"/>
                </a:lnTo>
                <a:lnTo>
                  <a:pt x="528444" y="1852564"/>
                </a:lnTo>
                <a:lnTo>
                  <a:pt x="525461" y="1867342"/>
                </a:lnTo>
                <a:lnTo>
                  <a:pt x="517326" y="1879410"/>
                </a:lnTo>
                <a:lnTo>
                  <a:pt x="505259" y="1887547"/>
                </a:lnTo>
                <a:lnTo>
                  <a:pt x="490483" y="1890530"/>
                </a:lnTo>
                <a:close/>
              </a:path>
              <a:path w="750569" h="2569845">
                <a:moveTo>
                  <a:pt x="37961" y="1664239"/>
                </a:moveTo>
                <a:lnTo>
                  <a:pt x="23184" y="1661256"/>
                </a:lnTo>
                <a:lnTo>
                  <a:pt x="11118" y="1653120"/>
                </a:lnTo>
                <a:lnTo>
                  <a:pt x="2983" y="1641052"/>
                </a:lnTo>
                <a:lnTo>
                  <a:pt x="0" y="1626273"/>
                </a:lnTo>
                <a:lnTo>
                  <a:pt x="2983" y="1611496"/>
                </a:lnTo>
                <a:lnTo>
                  <a:pt x="11118" y="1599428"/>
                </a:lnTo>
                <a:lnTo>
                  <a:pt x="23184" y="1591292"/>
                </a:lnTo>
                <a:lnTo>
                  <a:pt x="37961" y="1588309"/>
                </a:lnTo>
                <a:lnTo>
                  <a:pt x="52737" y="1591292"/>
                </a:lnTo>
                <a:lnTo>
                  <a:pt x="64803" y="1599428"/>
                </a:lnTo>
                <a:lnTo>
                  <a:pt x="72939" y="1611496"/>
                </a:lnTo>
                <a:lnTo>
                  <a:pt x="75922" y="1626273"/>
                </a:lnTo>
                <a:lnTo>
                  <a:pt x="72939" y="1641052"/>
                </a:lnTo>
                <a:lnTo>
                  <a:pt x="64803" y="1653120"/>
                </a:lnTo>
                <a:lnTo>
                  <a:pt x="52737" y="1661256"/>
                </a:lnTo>
                <a:lnTo>
                  <a:pt x="37961" y="1664239"/>
                </a:lnTo>
                <a:close/>
              </a:path>
              <a:path w="750569" h="2569845">
                <a:moveTo>
                  <a:pt x="264222" y="1664239"/>
                </a:moveTo>
                <a:lnTo>
                  <a:pt x="249445" y="1661256"/>
                </a:lnTo>
                <a:lnTo>
                  <a:pt x="237379" y="1653120"/>
                </a:lnTo>
                <a:lnTo>
                  <a:pt x="229244" y="1641052"/>
                </a:lnTo>
                <a:lnTo>
                  <a:pt x="226260" y="1626273"/>
                </a:lnTo>
                <a:lnTo>
                  <a:pt x="229244" y="1611496"/>
                </a:lnTo>
                <a:lnTo>
                  <a:pt x="237379" y="1599428"/>
                </a:lnTo>
                <a:lnTo>
                  <a:pt x="249445" y="1591292"/>
                </a:lnTo>
                <a:lnTo>
                  <a:pt x="264222" y="1588309"/>
                </a:lnTo>
                <a:lnTo>
                  <a:pt x="278998" y="1591292"/>
                </a:lnTo>
                <a:lnTo>
                  <a:pt x="291064" y="1599428"/>
                </a:lnTo>
                <a:lnTo>
                  <a:pt x="299200" y="1611496"/>
                </a:lnTo>
                <a:lnTo>
                  <a:pt x="302183" y="1626273"/>
                </a:lnTo>
                <a:lnTo>
                  <a:pt x="299200" y="1641052"/>
                </a:lnTo>
                <a:lnTo>
                  <a:pt x="291064" y="1653120"/>
                </a:lnTo>
                <a:lnTo>
                  <a:pt x="278998" y="1661256"/>
                </a:lnTo>
                <a:lnTo>
                  <a:pt x="264222" y="1664239"/>
                </a:lnTo>
                <a:close/>
              </a:path>
              <a:path w="750569" h="2569845">
                <a:moveTo>
                  <a:pt x="490483" y="1664239"/>
                </a:moveTo>
                <a:lnTo>
                  <a:pt x="475707" y="1661256"/>
                </a:lnTo>
                <a:lnTo>
                  <a:pt x="463640" y="1653120"/>
                </a:lnTo>
                <a:lnTo>
                  <a:pt x="455505" y="1641052"/>
                </a:lnTo>
                <a:lnTo>
                  <a:pt x="452521" y="1626273"/>
                </a:lnTo>
                <a:lnTo>
                  <a:pt x="455505" y="1611496"/>
                </a:lnTo>
                <a:lnTo>
                  <a:pt x="463640" y="1599428"/>
                </a:lnTo>
                <a:lnTo>
                  <a:pt x="475707" y="1591292"/>
                </a:lnTo>
                <a:lnTo>
                  <a:pt x="490483" y="1588309"/>
                </a:lnTo>
                <a:lnTo>
                  <a:pt x="505259" y="1591292"/>
                </a:lnTo>
                <a:lnTo>
                  <a:pt x="517326" y="1599428"/>
                </a:lnTo>
                <a:lnTo>
                  <a:pt x="525461" y="1611496"/>
                </a:lnTo>
                <a:lnTo>
                  <a:pt x="528444" y="1626273"/>
                </a:lnTo>
                <a:lnTo>
                  <a:pt x="525461" y="1641052"/>
                </a:lnTo>
                <a:lnTo>
                  <a:pt x="517326" y="1653120"/>
                </a:lnTo>
                <a:lnTo>
                  <a:pt x="505259" y="1661256"/>
                </a:lnTo>
                <a:lnTo>
                  <a:pt x="490483" y="1664239"/>
                </a:lnTo>
                <a:close/>
              </a:path>
              <a:path w="750569" h="2569845">
                <a:moveTo>
                  <a:pt x="37961" y="1890530"/>
                </a:moveTo>
                <a:lnTo>
                  <a:pt x="23184" y="1887547"/>
                </a:lnTo>
                <a:lnTo>
                  <a:pt x="11118" y="1879410"/>
                </a:lnTo>
                <a:lnTo>
                  <a:pt x="2983" y="1867342"/>
                </a:lnTo>
                <a:lnTo>
                  <a:pt x="0" y="1852564"/>
                </a:lnTo>
                <a:lnTo>
                  <a:pt x="2983" y="1837786"/>
                </a:lnTo>
                <a:lnTo>
                  <a:pt x="11118" y="1825718"/>
                </a:lnTo>
                <a:lnTo>
                  <a:pt x="23185" y="1817582"/>
                </a:lnTo>
                <a:lnTo>
                  <a:pt x="37961" y="1814598"/>
                </a:lnTo>
                <a:lnTo>
                  <a:pt x="52737" y="1817582"/>
                </a:lnTo>
                <a:lnTo>
                  <a:pt x="64803" y="1825718"/>
                </a:lnTo>
                <a:lnTo>
                  <a:pt x="72939" y="1837786"/>
                </a:lnTo>
                <a:lnTo>
                  <a:pt x="75922" y="1852564"/>
                </a:lnTo>
                <a:lnTo>
                  <a:pt x="72939" y="1867342"/>
                </a:lnTo>
                <a:lnTo>
                  <a:pt x="64803" y="1879410"/>
                </a:lnTo>
                <a:lnTo>
                  <a:pt x="52737" y="1887547"/>
                </a:lnTo>
                <a:lnTo>
                  <a:pt x="37961" y="1890530"/>
                </a:lnTo>
                <a:close/>
              </a:path>
              <a:path w="750569" h="2569845">
                <a:moveTo>
                  <a:pt x="264222" y="1890530"/>
                </a:moveTo>
                <a:lnTo>
                  <a:pt x="249445" y="1887547"/>
                </a:lnTo>
                <a:lnTo>
                  <a:pt x="237379" y="1879410"/>
                </a:lnTo>
                <a:lnTo>
                  <a:pt x="229244" y="1867342"/>
                </a:lnTo>
                <a:lnTo>
                  <a:pt x="226260" y="1852564"/>
                </a:lnTo>
                <a:lnTo>
                  <a:pt x="229244" y="1837786"/>
                </a:lnTo>
                <a:lnTo>
                  <a:pt x="237379" y="1825718"/>
                </a:lnTo>
                <a:lnTo>
                  <a:pt x="249446" y="1817582"/>
                </a:lnTo>
                <a:lnTo>
                  <a:pt x="264222" y="1814598"/>
                </a:lnTo>
                <a:lnTo>
                  <a:pt x="278998" y="1817582"/>
                </a:lnTo>
                <a:lnTo>
                  <a:pt x="291064" y="1825718"/>
                </a:lnTo>
                <a:lnTo>
                  <a:pt x="299200" y="1837786"/>
                </a:lnTo>
                <a:lnTo>
                  <a:pt x="302183" y="1852564"/>
                </a:lnTo>
                <a:lnTo>
                  <a:pt x="299200" y="1867342"/>
                </a:lnTo>
                <a:lnTo>
                  <a:pt x="291064" y="1879410"/>
                </a:lnTo>
                <a:lnTo>
                  <a:pt x="278998" y="1887547"/>
                </a:lnTo>
                <a:lnTo>
                  <a:pt x="264222" y="1890530"/>
                </a:lnTo>
                <a:close/>
              </a:path>
              <a:path w="750569" h="2569845">
                <a:moveTo>
                  <a:pt x="712007" y="2569400"/>
                </a:moveTo>
                <a:lnTo>
                  <a:pt x="697230" y="2566416"/>
                </a:lnTo>
                <a:lnTo>
                  <a:pt x="685164" y="2558280"/>
                </a:lnTo>
                <a:lnTo>
                  <a:pt x="677029" y="2546212"/>
                </a:lnTo>
                <a:lnTo>
                  <a:pt x="674046" y="2531433"/>
                </a:lnTo>
                <a:lnTo>
                  <a:pt x="677029" y="2516656"/>
                </a:lnTo>
                <a:lnTo>
                  <a:pt x="685164" y="2504588"/>
                </a:lnTo>
                <a:lnTo>
                  <a:pt x="697231" y="2496451"/>
                </a:lnTo>
                <a:lnTo>
                  <a:pt x="712007" y="2493467"/>
                </a:lnTo>
                <a:lnTo>
                  <a:pt x="726783" y="2496451"/>
                </a:lnTo>
                <a:lnTo>
                  <a:pt x="738849" y="2504588"/>
                </a:lnTo>
                <a:lnTo>
                  <a:pt x="746985" y="2516656"/>
                </a:lnTo>
                <a:lnTo>
                  <a:pt x="749968" y="2531433"/>
                </a:lnTo>
                <a:lnTo>
                  <a:pt x="746985" y="2546212"/>
                </a:lnTo>
                <a:lnTo>
                  <a:pt x="738849" y="2558280"/>
                </a:lnTo>
                <a:lnTo>
                  <a:pt x="726783" y="2566416"/>
                </a:lnTo>
                <a:lnTo>
                  <a:pt x="712007" y="2569400"/>
                </a:lnTo>
                <a:close/>
              </a:path>
              <a:path w="750569" h="2569845">
                <a:moveTo>
                  <a:pt x="712007" y="2116820"/>
                </a:moveTo>
                <a:lnTo>
                  <a:pt x="697230" y="2113836"/>
                </a:lnTo>
                <a:lnTo>
                  <a:pt x="685164" y="2105700"/>
                </a:lnTo>
                <a:lnTo>
                  <a:pt x="677029" y="2093632"/>
                </a:lnTo>
                <a:lnTo>
                  <a:pt x="674046" y="2078854"/>
                </a:lnTo>
                <a:lnTo>
                  <a:pt x="677029" y="2064076"/>
                </a:lnTo>
                <a:lnTo>
                  <a:pt x="685164" y="2052008"/>
                </a:lnTo>
                <a:lnTo>
                  <a:pt x="697231" y="2043871"/>
                </a:lnTo>
                <a:lnTo>
                  <a:pt x="712007" y="2040888"/>
                </a:lnTo>
                <a:lnTo>
                  <a:pt x="726783" y="2043871"/>
                </a:lnTo>
                <a:lnTo>
                  <a:pt x="738849" y="2052008"/>
                </a:lnTo>
                <a:lnTo>
                  <a:pt x="746985" y="2064076"/>
                </a:lnTo>
                <a:lnTo>
                  <a:pt x="749968" y="2078854"/>
                </a:lnTo>
                <a:lnTo>
                  <a:pt x="746985" y="2093632"/>
                </a:lnTo>
                <a:lnTo>
                  <a:pt x="738849" y="2105700"/>
                </a:lnTo>
                <a:lnTo>
                  <a:pt x="726783" y="2113836"/>
                </a:lnTo>
                <a:lnTo>
                  <a:pt x="712007" y="2116820"/>
                </a:lnTo>
                <a:close/>
              </a:path>
              <a:path w="750569" h="2569845">
                <a:moveTo>
                  <a:pt x="712007" y="2343110"/>
                </a:moveTo>
                <a:lnTo>
                  <a:pt x="697230" y="2340126"/>
                </a:lnTo>
                <a:lnTo>
                  <a:pt x="685164" y="2331990"/>
                </a:lnTo>
                <a:lnTo>
                  <a:pt x="677029" y="2319922"/>
                </a:lnTo>
                <a:lnTo>
                  <a:pt x="674046" y="2305144"/>
                </a:lnTo>
                <a:lnTo>
                  <a:pt x="677029" y="2290366"/>
                </a:lnTo>
                <a:lnTo>
                  <a:pt x="685164" y="2278298"/>
                </a:lnTo>
                <a:lnTo>
                  <a:pt x="697230" y="2270161"/>
                </a:lnTo>
                <a:lnTo>
                  <a:pt x="712007" y="2267178"/>
                </a:lnTo>
                <a:lnTo>
                  <a:pt x="726783" y="2270161"/>
                </a:lnTo>
                <a:lnTo>
                  <a:pt x="738849" y="2278298"/>
                </a:lnTo>
                <a:lnTo>
                  <a:pt x="746985" y="2290366"/>
                </a:lnTo>
                <a:lnTo>
                  <a:pt x="749968" y="2305144"/>
                </a:lnTo>
                <a:lnTo>
                  <a:pt x="746985" y="2319922"/>
                </a:lnTo>
                <a:lnTo>
                  <a:pt x="738849" y="2331990"/>
                </a:lnTo>
                <a:lnTo>
                  <a:pt x="726783" y="2340126"/>
                </a:lnTo>
                <a:lnTo>
                  <a:pt x="712007" y="2343110"/>
                </a:lnTo>
                <a:close/>
              </a:path>
              <a:path w="750569" h="2569845">
                <a:moveTo>
                  <a:pt x="712007" y="1664239"/>
                </a:moveTo>
                <a:lnTo>
                  <a:pt x="697230" y="1661256"/>
                </a:lnTo>
                <a:lnTo>
                  <a:pt x="685164" y="1653120"/>
                </a:lnTo>
                <a:lnTo>
                  <a:pt x="677029" y="1641052"/>
                </a:lnTo>
                <a:lnTo>
                  <a:pt x="674046" y="1626273"/>
                </a:lnTo>
                <a:lnTo>
                  <a:pt x="677029" y="1611496"/>
                </a:lnTo>
                <a:lnTo>
                  <a:pt x="685164" y="1599428"/>
                </a:lnTo>
                <a:lnTo>
                  <a:pt x="697230" y="1591292"/>
                </a:lnTo>
                <a:lnTo>
                  <a:pt x="712007" y="1588309"/>
                </a:lnTo>
                <a:lnTo>
                  <a:pt x="726783" y="1591292"/>
                </a:lnTo>
                <a:lnTo>
                  <a:pt x="738849" y="1599428"/>
                </a:lnTo>
                <a:lnTo>
                  <a:pt x="746985" y="1611496"/>
                </a:lnTo>
                <a:lnTo>
                  <a:pt x="749968" y="1626273"/>
                </a:lnTo>
                <a:lnTo>
                  <a:pt x="746985" y="1641052"/>
                </a:lnTo>
                <a:lnTo>
                  <a:pt x="738849" y="1653120"/>
                </a:lnTo>
                <a:lnTo>
                  <a:pt x="726783" y="1661256"/>
                </a:lnTo>
                <a:lnTo>
                  <a:pt x="712007" y="1664239"/>
                </a:lnTo>
                <a:close/>
              </a:path>
              <a:path w="750569" h="2569845">
                <a:moveTo>
                  <a:pt x="712007" y="1890530"/>
                </a:moveTo>
                <a:lnTo>
                  <a:pt x="697230" y="1887547"/>
                </a:lnTo>
                <a:lnTo>
                  <a:pt x="685164" y="1879410"/>
                </a:lnTo>
                <a:lnTo>
                  <a:pt x="677029" y="1867342"/>
                </a:lnTo>
                <a:lnTo>
                  <a:pt x="674046" y="1852564"/>
                </a:lnTo>
                <a:lnTo>
                  <a:pt x="677029" y="1837786"/>
                </a:lnTo>
                <a:lnTo>
                  <a:pt x="685164" y="1825718"/>
                </a:lnTo>
                <a:lnTo>
                  <a:pt x="697231" y="1817582"/>
                </a:lnTo>
                <a:lnTo>
                  <a:pt x="712007" y="1814598"/>
                </a:lnTo>
                <a:lnTo>
                  <a:pt x="726783" y="1817582"/>
                </a:lnTo>
                <a:lnTo>
                  <a:pt x="738850" y="1825718"/>
                </a:lnTo>
                <a:lnTo>
                  <a:pt x="746985" y="1837786"/>
                </a:lnTo>
                <a:lnTo>
                  <a:pt x="749968" y="1852564"/>
                </a:lnTo>
                <a:lnTo>
                  <a:pt x="746985" y="1867342"/>
                </a:lnTo>
                <a:lnTo>
                  <a:pt x="738849" y="1879410"/>
                </a:lnTo>
                <a:lnTo>
                  <a:pt x="726783" y="1887547"/>
                </a:lnTo>
                <a:lnTo>
                  <a:pt x="712007" y="1890530"/>
                </a:lnTo>
                <a:close/>
              </a:path>
            </a:pathLst>
          </a:custGeom>
          <a:solidFill>
            <a:srgbClr val="FFFFFF"/>
          </a:solidFill>
        </p:spPr>
        <p:txBody>
          <a:bodyPr wrap="square" lIns="0" tIns="0" rIns="0" bIns="0" rtlCol="0"/>
          <a:lstStyle/>
          <a:p>
            <a:endParaRPr/>
          </a:p>
        </p:txBody>
      </p:sp>
      <p:sp>
        <p:nvSpPr>
          <p:cNvPr id="6" name="object 6"/>
          <p:cNvSpPr/>
          <p:nvPr/>
        </p:nvSpPr>
        <p:spPr>
          <a:xfrm>
            <a:off x="979460" y="9579598"/>
            <a:ext cx="2552700" cy="708025"/>
          </a:xfrm>
          <a:custGeom>
            <a:avLst/>
            <a:gdLst/>
            <a:ahLst/>
            <a:cxnLst/>
            <a:rect l="l" t="t" r="r" b="b"/>
            <a:pathLst>
              <a:path w="2552700" h="708025">
                <a:moveTo>
                  <a:pt x="300279" y="707401"/>
                </a:moveTo>
                <a:lnTo>
                  <a:pt x="228165" y="707401"/>
                </a:lnTo>
                <a:lnTo>
                  <a:pt x="229244" y="702057"/>
                </a:lnTo>
                <a:lnTo>
                  <a:pt x="237379" y="689989"/>
                </a:lnTo>
                <a:lnTo>
                  <a:pt x="249446" y="681852"/>
                </a:lnTo>
                <a:lnTo>
                  <a:pt x="264222" y="678868"/>
                </a:lnTo>
                <a:lnTo>
                  <a:pt x="278998" y="681852"/>
                </a:lnTo>
                <a:lnTo>
                  <a:pt x="291064" y="689989"/>
                </a:lnTo>
                <a:lnTo>
                  <a:pt x="299200" y="702057"/>
                </a:lnTo>
                <a:lnTo>
                  <a:pt x="300279" y="707401"/>
                </a:lnTo>
                <a:close/>
              </a:path>
              <a:path w="2552700" h="708025">
                <a:moveTo>
                  <a:pt x="526540" y="707401"/>
                </a:moveTo>
                <a:lnTo>
                  <a:pt x="454426" y="707401"/>
                </a:lnTo>
                <a:lnTo>
                  <a:pt x="455505" y="702057"/>
                </a:lnTo>
                <a:lnTo>
                  <a:pt x="463641" y="689989"/>
                </a:lnTo>
                <a:lnTo>
                  <a:pt x="475707" y="681852"/>
                </a:lnTo>
                <a:lnTo>
                  <a:pt x="490483" y="678868"/>
                </a:lnTo>
                <a:lnTo>
                  <a:pt x="505259" y="681852"/>
                </a:lnTo>
                <a:lnTo>
                  <a:pt x="517326" y="689989"/>
                </a:lnTo>
                <a:lnTo>
                  <a:pt x="525461" y="702057"/>
                </a:lnTo>
                <a:lnTo>
                  <a:pt x="526540" y="707401"/>
                </a:lnTo>
                <a:close/>
              </a:path>
              <a:path w="2552700" h="708025">
                <a:moveTo>
                  <a:pt x="37961" y="528511"/>
                </a:moveTo>
                <a:lnTo>
                  <a:pt x="23184" y="525528"/>
                </a:lnTo>
                <a:lnTo>
                  <a:pt x="11118" y="517391"/>
                </a:lnTo>
                <a:lnTo>
                  <a:pt x="2983" y="505323"/>
                </a:lnTo>
                <a:lnTo>
                  <a:pt x="0" y="490545"/>
                </a:lnTo>
                <a:lnTo>
                  <a:pt x="2983" y="475767"/>
                </a:lnTo>
                <a:lnTo>
                  <a:pt x="11118" y="463699"/>
                </a:lnTo>
                <a:lnTo>
                  <a:pt x="23184" y="455562"/>
                </a:lnTo>
                <a:lnTo>
                  <a:pt x="37961" y="452579"/>
                </a:lnTo>
                <a:lnTo>
                  <a:pt x="52737" y="455563"/>
                </a:lnTo>
                <a:lnTo>
                  <a:pt x="64803" y="463699"/>
                </a:lnTo>
                <a:lnTo>
                  <a:pt x="72939" y="475767"/>
                </a:lnTo>
                <a:lnTo>
                  <a:pt x="75922" y="490545"/>
                </a:lnTo>
                <a:lnTo>
                  <a:pt x="72939" y="505323"/>
                </a:lnTo>
                <a:lnTo>
                  <a:pt x="64803" y="517391"/>
                </a:lnTo>
                <a:lnTo>
                  <a:pt x="52737" y="525528"/>
                </a:lnTo>
                <a:lnTo>
                  <a:pt x="37961" y="528511"/>
                </a:lnTo>
                <a:close/>
              </a:path>
              <a:path w="2552700" h="708025">
                <a:moveTo>
                  <a:pt x="74018" y="707401"/>
                </a:moveTo>
                <a:lnTo>
                  <a:pt x="1904" y="707401"/>
                </a:lnTo>
                <a:lnTo>
                  <a:pt x="2983" y="702057"/>
                </a:lnTo>
                <a:lnTo>
                  <a:pt x="11118" y="689989"/>
                </a:lnTo>
                <a:lnTo>
                  <a:pt x="23185" y="681852"/>
                </a:lnTo>
                <a:lnTo>
                  <a:pt x="37961" y="678868"/>
                </a:lnTo>
                <a:lnTo>
                  <a:pt x="52737" y="681852"/>
                </a:lnTo>
                <a:lnTo>
                  <a:pt x="64803" y="689989"/>
                </a:lnTo>
                <a:lnTo>
                  <a:pt x="72939" y="702057"/>
                </a:lnTo>
                <a:lnTo>
                  <a:pt x="74018" y="707401"/>
                </a:lnTo>
                <a:close/>
              </a:path>
              <a:path w="2552700" h="708025">
                <a:moveTo>
                  <a:pt x="490483" y="528511"/>
                </a:moveTo>
                <a:lnTo>
                  <a:pt x="475707" y="525528"/>
                </a:lnTo>
                <a:lnTo>
                  <a:pt x="463640" y="517391"/>
                </a:lnTo>
                <a:lnTo>
                  <a:pt x="455505" y="505323"/>
                </a:lnTo>
                <a:lnTo>
                  <a:pt x="452521" y="490545"/>
                </a:lnTo>
                <a:lnTo>
                  <a:pt x="455505" y="475767"/>
                </a:lnTo>
                <a:lnTo>
                  <a:pt x="463640" y="463699"/>
                </a:lnTo>
                <a:lnTo>
                  <a:pt x="475707" y="455562"/>
                </a:lnTo>
                <a:lnTo>
                  <a:pt x="490483" y="452579"/>
                </a:lnTo>
                <a:lnTo>
                  <a:pt x="505259" y="455563"/>
                </a:lnTo>
                <a:lnTo>
                  <a:pt x="517326" y="463699"/>
                </a:lnTo>
                <a:lnTo>
                  <a:pt x="525461" y="475767"/>
                </a:lnTo>
                <a:lnTo>
                  <a:pt x="528444" y="490545"/>
                </a:lnTo>
                <a:lnTo>
                  <a:pt x="525461" y="505323"/>
                </a:lnTo>
                <a:lnTo>
                  <a:pt x="517326" y="517391"/>
                </a:lnTo>
                <a:lnTo>
                  <a:pt x="505259" y="525528"/>
                </a:lnTo>
                <a:lnTo>
                  <a:pt x="490483" y="528511"/>
                </a:lnTo>
                <a:close/>
              </a:path>
              <a:path w="2552700" h="708025">
                <a:moveTo>
                  <a:pt x="264222" y="528511"/>
                </a:moveTo>
                <a:lnTo>
                  <a:pt x="249445" y="525528"/>
                </a:lnTo>
                <a:lnTo>
                  <a:pt x="237379" y="517391"/>
                </a:lnTo>
                <a:lnTo>
                  <a:pt x="229244" y="505323"/>
                </a:lnTo>
                <a:lnTo>
                  <a:pt x="226260" y="490545"/>
                </a:lnTo>
                <a:lnTo>
                  <a:pt x="229244" y="475767"/>
                </a:lnTo>
                <a:lnTo>
                  <a:pt x="237379" y="463699"/>
                </a:lnTo>
                <a:lnTo>
                  <a:pt x="249445" y="455562"/>
                </a:lnTo>
                <a:lnTo>
                  <a:pt x="264222" y="452579"/>
                </a:lnTo>
                <a:lnTo>
                  <a:pt x="278998" y="455563"/>
                </a:lnTo>
                <a:lnTo>
                  <a:pt x="291064" y="463699"/>
                </a:lnTo>
                <a:lnTo>
                  <a:pt x="299200" y="475767"/>
                </a:lnTo>
                <a:lnTo>
                  <a:pt x="302183" y="490545"/>
                </a:lnTo>
                <a:lnTo>
                  <a:pt x="299200" y="505323"/>
                </a:lnTo>
                <a:lnTo>
                  <a:pt x="291064" y="517391"/>
                </a:lnTo>
                <a:lnTo>
                  <a:pt x="278998" y="525528"/>
                </a:lnTo>
                <a:lnTo>
                  <a:pt x="264222" y="528511"/>
                </a:lnTo>
                <a:close/>
              </a:path>
              <a:path w="2552700" h="708025">
                <a:moveTo>
                  <a:pt x="490483" y="302222"/>
                </a:moveTo>
                <a:lnTo>
                  <a:pt x="475707" y="299238"/>
                </a:lnTo>
                <a:lnTo>
                  <a:pt x="463640" y="291101"/>
                </a:lnTo>
                <a:lnTo>
                  <a:pt x="455505" y="279033"/>
                </a:lnTo>
                <a:lnTo>
                  <a:pt x="452521" y="264255"/>
                </a:lnTo>
                <a:lnTo>
                  <a:pt x="455505" y="249477"/>
                </a:lnTo>
                <a:lnTo>
                  <a:pt x="463640" y="237409"/>
                </a:lnTo>
                <a:lnTo>
                  <a:pt x="475707" y="229273"/>
                </a:lnTo>
                <a:lnTo>
                  <a:pt x="490483" y="226289"/>
                </a:lnTo>
                <a:lnTo>
                  <a:pt x="505259" y="229273"/>
                </a:lnTo>
                <a:lnTo>
                  <a:pt x="517326" y="237409"/>
                </a:lnTo>
                <a:lnTo>
                  <a:pt x="525461" y="249477"/>
                </a:lnTo>
                <a:lnTo>
                  <a:pt x="528444" y="264255"/>
                </a:lnTo>
                <a:lnTo>
                  <a:pt x="525461" y="279033"/>
                </a:lnTo>
                <a:lnTo>
                  <a:pt x="517326" y="291101"/>
                </a:lnTo>
                <a:lnTo>
                  <a:pt x="505259" y="299238"/>
                </a:lnTo>
                <a:lnTo>
                  <a:pt x="490483" y="302222"/>
                </a:lnTo>
                <a:close/>
              </a:path>
              <a:path w="2552700" h="708025">
                <a:moveTo>
                  <a:pt x="37961" y="75930"/>
                </a:moveTo>
                <a:lnTo>
                  <a:pt x="23184" y="72947"/>
                </a:lnTo>
                <a:lnTo>
                  <a:pt x="11118" y="64810"/>
                </a:lnTo>
                <a:lnTo>
                  <a:pt x="2983" y="52742"/>
                </a:lnTo>
                <a:lnTo>
                  <a:pt x="0" y="37964"/>
                </a:lnTo>
                <a:lnTo>
                  <a:pt x="2983" y="23187"/>
                </a:lnTo>
                <a:lnTo>
                  <a:pt x="11118" y="11119"/>
                </a:lnTo>
                <a:lnTo>
                  <a:pt x="23184" y="2983"/>
                </a:lnTo>
                <a:lnTo>
                  <a:pt x="37961" y="0"/>
                </a:lnTo>
                <a:lnTo>
                  <a:pt x="52737" y="2983"/>
                </a:lnTo>
                <a:lnTo>
                  <a:pt x="64803" y="11119"/>
                </a:lnTo>
                <a:lnTo>
                  <a:pt x="72939" y="23187"/>
                </a:lnTo>
                <a:lnTo>
                  <a:pt x="75922" y="37964"/>
                </a:lnTo>
                <a:lnTo>
                  <a:pt x="72939" y="52742"/>
                </a:lnTo>
                <a:lnTo>
                  <a:pt x="64803" y="64810"/>
                </a:lnTo>
                <a:lnTo>
                  <a:pt x="52737" y="72947"/>
                </a:lnTo>
                <a:lnTo>
                  <a:pt x="37961" y="75930"/>
                </a:lnTo>
                <a:close/>
              </a:path>
              <a:path w="2552700" h="708025">
                <a:moveTo>
                  <a:pt x="264222" y="75930"/>
                </a:moveTo>
                <a:lnTo>
                  <a:pt x="249445" y="72947"/>
                </a:lnTo>
                <a:lnTo>
                  <a:pt x="237379" y="64810"/>
                </a:lnTo>
                <a:lnTo>
                  <a:pt x="229244" y="52742"/>
                </a:lnTo>
                <a:lnTo>
                  <a:pt x="226260" y="37964"/>
                </a:lnTo>
                <a:lnTo>
                  <a:pt x="229244" y="23187"/>
                </a:lnTo>
                <a:lnTo>
                  <a:pt x="237379" y="11119"/>
                </a:lnTo>
                <a:lnTo>
                  <a:pt x="249445" y="2983"/>
                </a:lnTo>
                <a:lnTo>
                  <a:pt x="264222" y="0"/>
                </a:lnTo>
                <a:lnTo>
                  <a:pt x="278998" y="2983"/>
                </a:lnTo>
                <a:lnTo>
                  <a:pt x="291064" y="11119"/>
                </a:lnTo>
                <a:lnTo>
                  <a:pt x="299200" y="23187"/>
                </a:lnTo>
                <a:lnTo>
                  <a:pt x="302183" y="37964"/>
                </a:lnTo>
                <a:lnTo>
                  <a:pt x="299200" y="52742"/>
                </a:lnTo>
                <a:lnTo>
                  <a:pt x="291064" y="64810"/>
                </a:lnTo>
                <a:lnTo>
                  <a:pt x="278998" y="72947"/>
                </a:lnTo>
                <a:lnTo>
                  <a:pt x="264222" y="75930"/>
                </a:lnTo>
                <a:close/>
              </a:path>
              <a:path w="2552700" h="708025">
                <a:moveTo>
                  <a:pt x="490483" y="75930"/>
                </a:moveTo>
                <a:lnTo>
                  <a:pt x="475707" y="72947"/>
                </a:lnTo>
                <a:lnTo>
                  <a:pt x="463640" y="64810"/>
                </a:lnTo>
                <a:lnTo>
                  <a:pt x="455505" y="52742"/>
                </a:lnTo>
                <a:lnTo>
                  <a:pt x="452521" y="37964"/>
                </a:lnTo>
                <a:lnTo>
                  <a:pt x="455505" y="23187"/>
                </a:lnTo>
                <a:lnTo>
                  <a:pt x="463640" y="11119"/>
                </a:lnTo>
                <a:lnTo>
                  <a:pt x="475707" y="2983"/>
                </a:lnTo>
                <a:lnTo>
                  <a:pt x="490483" y="0"/>
                </a:lnTo>
                <a:lnTo>
                  <a:pt x="505259" y="2983"/>
                </a:lnTo>
                <a:lnTo>
                  <a:pt x="517325" y="11119"/>
                </a:lnTo>
                <a:lnTo>
                  <a:pt x="525461" y="23187"/>
                </a:lnTo>
                <a:lnTo>
                  <a:pt x="528444" y="37964"/>
                </a:lnTo>
                <a:lnTo>
                  <a:pt x="525461" y="52742"/>
                </a:lnTo>
                <a:lnTo>
                  <a:pt x="517326" y="64810"/>
                </a:lnTo>
                <a:lnTo>
                  <a:pt x="505259" y="72947"/>
                </a:lnTo>
                <a:lnTo>
                  <a:pt x="490483" y="75930"/>
                </a:lnTo>
                <a:close/>
              </a:path>
              <a:path w="2552700" h="708025">
                <a:moveTo>
                  <a:pt x="37961" y="302222"/>
                </a:moveTo>
                <a:lnTo>
                  <a:pt x="23184" y="299238"/>
                </a:lnTo>
                <a:lnTo>
                  <a:pt x="11118" y="291101"/>
                </a:lnTo>
                <a:lnTo>
                  <a:pt x="2983" y="279033"/>
                </a:lnTo>
                <a:lnTo>
                  <a:pt x="0" y="264255"/>
                </a:lnTo>
                <a:lnTo>
                  <a:pt x="2983" y="249477"/>
                </a:lnTo>
                <a:lnTo>
                  <a:pt x="11118" y="237409"/>
                </a:lnTo>
                <a:lnTo>
                  <a:pt x="23184" y="229273"/>
                </a:lnTo>
                <a:lnTo>
                  <a:pt x="37961" y="226289"/>
                </a:lnTo>
                <a:lnTo>
                  <a:pt x="52737" y="229273"/>
                </a:lnTo>
                <a:lnTo>
                  <a:pt x="64803" y="237409"/>
                </a:lnTo>
                <a:lnTo>
                  <a:pt x="72939" y="249477"/>
                </a:lnTo>
                <a:lnTo>
                  <a:pt x="75922" y="264255"/>
                </a:lnTo>
                <a:lnTo>
                  <a:pt x="72939" y="279033"/>
                </a:lnTo>
                <a:lnTo>
                  <a:pt x="64803" y="291101"/>
                </a:lnTo>
                <a:lnTo>
                  <a:pt x="52737" y="299238"/>
                </a:lnTo>
                <a:lnTo>
                  <a:pt x="37961" y="302222"/>
                </a:lnTo>
                <a:close/>
              </a:path>
              <a:path w="2552700" h="708025">
                <a:moveTo>
                  <a:pt x="264222" y="302222"/>
                </a:moveTo>
                <a:lnTo>
                  <a:pt x="249445" y="299238"/>
                </a:lnTo>
                <a:lnTo>
                  <a:pt x="237379" y="291101"/>
                </a:lnTo>
                <a:lnTo>
                  <a:pt x="229244" y="279033"/>
                </a:lnTo>
                <a:lnTo>
                  <a:pt x="226260" y="264255"/>
                </a:lnTo>
                <a:lnTo>
                  <a:pt x="229244" y="249477"/>
                </a:lnTo>
                <a:lnTo>
                  <a:pt x="237379" y="237409"/>
                </a:lnTo>
                <a:lnTo>
                  <a:pt x="249445" y="229273"/>
                </a:lnTo>
                <a:lnTo>
                  <a:pt x="264222" y="226289"/>
                </a:lnTo>
                <a:lnTo>
                  <a:pt x="278998" y="229273"/>
                </a:lnTo>
                <a:lnTo>
                  <a:pt x="291064" y="237409"/>
                </a:lnTo>
                <a:lnTo>
                  <a:pt x="299200" y="249477"/>
                </a:lnTo>
                <a:lnTo>
                  <a:pt x="302183" y="264255"/>
                </a:lnTo>
                <a:lnTo>
                  <a:pt x="299200" y="279033"/>
                </a:lnTo>
                <a:lnTo>
                  <a:pt x="291064" y="291101"/>
                </a:lnTo>
                <a:lnTo>
                  <a:pt x="278998" y="299238"/>
                </a:lnTo>
                <a:lnTo>
                  <a:pt x="264222" y="302222"/>
                </a:lnTo>
                <a:close/>
              </a:path>
              <a:path w="2552700" h="708025">
                <a:moveTo>
                  <a:pt x="974325" y="707401"/>
                </a:moveTo>
                <a:lnTo>
                  <a:pt x="902211" y="707401"/>
                </a:lnTo>
                <a:lnTo>
                  <a:pt x="903290" y="702057"/>
                </a:lnTo>
                <a:lnTo>
                  <a:pt x="911425" y="689989"/>
                </a:lnTo>
                <a:lnTo>
                  <a:pt x="923492" y="681852"/>
                </a:lnTo>
                <a:lnTo>
                  <a:pt x="938268" y="678868"/>
                </a:lnTo>
                <a:lnTo>
                  <a:pt x="953044" y="681852"/>
                </a:lnTo>
                <a:lnTo>
                  <a:pt x="965111" y="689989"/>
                </a:lnTo>
                <a:lnTo>
                  <a:pt x="973246" y="702057"/>
                </a:lnTo>
                <a:lnTo>
                  <a:pt x="974325" y="707401"/>
                </a:lnTo>
                <a:close/>
              </a:path>
              <a:path w="2552700" h="708025">
                <a:moveTo>
                  <a:pt x="1200586" y="707401"/>
                </a:moveTo>
                <a:lnTo>
                  <a:pt x="1128472" y="707401"/>
                </a:lnTo>
                <a:lnTo>
                  <a:pt x="1129551" y="702057"/>
                </a:lnTo>
                <a:lnTo>
                  <a:pt x="1137687" y="689989"/>
                </a:lnTo>
                <a:lnTo>
                  <a:pt x="1149753" y="681852"/>
                </a:lnTo>
                <a:lnTo>
                  <a:pt x="1164529" y="678868"/>
                </a:lnTo>
                <a:lnTo>
                  <a:pt x="1179306" y="681852"/>
                </a:lnTo>
                <a:lnTo>
                  <a:pt x="1191372" y="689989"/>
                </a:lnTo>
                <a:lnTo>
                  <a:pt x="1199507" y="702057"/>
                </a:lnTo>
                <a:lnTo>
                  <a:pt x="1200586" y="707401"/>
                </a:lnTo>
                <a:close/>
              </a:path>
              <a:path w="2552700" h="708025">
                <a:moveTo>
                  <a:pt x="712007" y="528511"/>
                </a:moveTo>
                <a:lnTo>
                  <a:pt x="697230" y="525528"/>
                </a:lnTo>
                <a:lnTo>
                  <a:pt x="685164" y="517391"/>
                </a:lnTo>
                <a:lnTo>
                  <a:pt x="677029" y="505323"/>
                </a:lnTo>
                <a:lnTo>
                  <a:pt x="674046" y="490545"/>
                </a:lnTo>
                <a:lnTo>
                  <a:pt x="677029" y="475767"/>
                </a:lnTo>
                <a:lnTo>
                  <a:pt x="685164" y="463699"/>
                </a:lnTo>
                <a:lnTo>
                  <a:pt x="697230" y="455562"/>
                </a:lnTo>
                <a:lnTo>
                  <a:pt x="712007" y="452579"/>
                </a:lnTo>
                <a:lnTo>
                  <a:pt x="726783" y="455563"/>
                </a:lnTo>
                <a:lnTo>
                  <a:pt x="738849" y="463699"/>
                </a:lnTo>
                <a:lnTo>
                  <a:pt x="746985" y="475767"/>
                </a:lnTo>
                <a:lnTo>
                  <a:pt x="749968" y="490545"/>
                </a:lnTo>
                <a:lnTo>
                  <a:pt x="746985" y="505323"/>
                </a:lnTo>
                <a:lnTo>
                  <a:pt x="738849" y="517391"/>
                </a:lnTo>
                <a:lnTo>
                  <a:pt x="726783" y="525528"/>
                </a:lnTo>
                <a:lnTo>
                  <a:pt x="712007" y="528511"/>
                </a:lnTo>
                <a:close/>
              </a:path>
              <a:path w="2552700" h="708025">
                <a:moveTo>
                  <a:pt x="748064" y="707401"/>
                </a:moveTo>
                <a:lnTo>
                  <a:pt x="675950" y="707401"/>
                </a:lnTo>
                <a:lnTo>
                  <a:pt x="677029" y="702057"/>
                </a:lnTo>
                <a:lnTo>
                  <a:pt x="685164" y="689989"/>
                </a:lnTo>
                <a:lnTo>
                  <a:pt x="697231" y="681852"/>
                </a:lnTo>
                <a:lnTo>
                  <a:pt x="712007" y="678868"/>
                </a:lnTo>
                <a:lnTo>
                  <a:pt x="726783" y="681852"/>
                </a:lnTo>
                <a:lnTo>
                  <a:pt x="738850" y="689989"/>
                </a:lnTo>
                <a:lnTo>
                  <a:pt x="746985" y="702057"/>
                </a:lnTo>
                <a:lnTo>
                  <a:pt x="748064" y="707401"/>
                </a:lnTo>
                <a:close/>
              </a:path>
              <a:path w="2552700" h="708025">
                <a:moveTo>
                  <a:pt x="1164529" y="528511"/>
                </a:moveTo>
                <a:lnTo>
                  <a:pt x="1149753" y="525528"/>
                </a:lnTo>
                <a:lnTo>
                  <a:pt x="1137686" y="517391"/>
                </a:lnTo>
                <a:lnTo>
                  <a:pt x="1129551" y="505323"/>
                </a:lnTo>
                <a:lnTo>
                  <a:pt x="1126568" y="490545"/>
                </a:lnTo>
                <a:lnTo>
                  <a:pt x="1129551" y="475767"/>
                </a:lnTo>
                <a:lnTo>
                  <a:pt x="1137686" y="463699"/>
                </a:lnTo>
                <a:lnTo>
                  <a:pt x="1149753" y="455562"/>
                </a:lnTo>
                <a:lnTo>
                  <a:pt x="1164529" y="452579"/>
                </a:lnTo>
                <a:lnTo>
                  <a:pt x="1179305" y="455563"/>
                </a:lnTo>
                <a:lnTo>
                  <a:pt x="1191372" y="463699"/>
                </a:lnTo>
                <a:lnTo>
                  <a:pt x="1199507" y="475767"/>
                </a:lnTo>
                <a:lnTo>
                  <a:pt x="1202490" y="490545"/>
                </a:lnTo>
                <a:lnTo>
                  <a:pt x="1199507" y="505323"/>
                </a:lnTo>
                <a:lnTo>
                  <a:pt x="1191372" y="517391"/>
                </a:lnTo>
                <a:lnTo>
                  <a:pt x="1179305" y="525528"/>
                </a:lnTo>
                <a:lnTo>
                  <a:pt x="1164529" y="528511"/>
                </a:lnTo>
                <a:close/>
              </a:path>
              <a:path w="2552700" h="708025">
                <a:moveTo>
                  <a:pt x="938268" y="528511"/>
                </a:moveTo>
                <a:lnTo>
                  <a:pt x="923491" y="525528"/>
                </a:lnTo>
                <a:lnTo>
                  <a:pt x="911425" y="517391"/>
                </a:lnTo>
                <a:lnTo>
                  <a:pt x="903290" y="505323"/>
                </a:lnTo>
                <a:lnTo>
                  <a:pt x="900307" y="490545"/>
                </a:lnTo>
                <a:lnTo>
                  <a:pt x="903290" y="475767"/>
                </a:lnTo>
                <a:lnTo>
                  <a:pt x="911425" y="463699"/>
                </a:lnTo>
                <a:lnTo>
                  <a:pt x="923491" y="455562"/>
                </a:lnTo>
                <a:lnTo>
                  <a:pt x="938268" y="452579"/>
                </a:lnTo>
                <a:lnTo>
                  <a:pt x="953044" y="455563"/>
                </a:lnTo>
                <a:lnTo>
                  <a:pt x="965110" y="463699"/>
                </a:lnTo>
                <a:lnTo>
                  <a:pt x="973246" y="475767"/>
                </a:lnTo>
                <a:lnTo>
                  <a:pt x="976229" y="490545"/>
                </a:lnTo>
                <a:lnTo>
                  <a:pt x="973246" y="505323"/>
                </a:lnTo>
                <a:lnTo>
                  <a:pt x="965110" y="517391"/>
                </a:lnTo>
                <a:lnTo>
                  <a:pt x="953044" y="525528"/>
                </a:lnTo>
                <a:lnTo>
                  <a:pt x="938268" y="528511"/>
                </a:lnTo>
                <a:close/>
              </a:path>
              <a:path w="2552700" h="708025">
                <a:moveTo>
                  <a:pt x="1164529" y="302222"/>
                </a:moveTo>
                <a:lnTo>
                  <a:pt x="1149753" y="299238"/>
                </a:lnTo>
                <a:lnTo>
                  <a:pt x="1137686" y="291101"/>
                </a:lnTo>
                <a:lnTo>
                  <a:pt x="1129551" y="279033"/>
                </a:lnTo>
                <a:lnTo>
                  <a:pt x="1126568" y="264255"/>
                </a:lnTo>
                <a:lnTo>
                  <a:pt x="1129551" y="249477"/>
                </a:lnTo>
                <a:lnTo>
                  <a:pt x="1137686" y="237409"/>
                </a:lnTo>
                <a:lnTo>
                  <a:pt x="1149753" y="229273"/>
                </a:lnTo>
                <a:lnTo>
                  <a:pt x="1164529" y="226289"/>
                </a:lnTo>
                <a:lnTo>
                  <a:pt x="1179305" y="229273"/>
                </a:lnTo>
                <a:lnTo>
                  <a:pt x="1191372" y="237409"/>
                </a:lnTo>
                <a:lnTo>
                  <a:pt x="1199507" y="249477"/>
                </a:lnTo>
                <a:lnTo>
                  <a:pt x="1202490" y="264255"/>
                </a:lnTo>
                <a:lnTo>
                  <a:pt x="1199507" y="279033"/>
                </a:lnTo>
                <a:lnTo>
                  <a:pt x="1191372" y="291101"/>
                </a:lnTo>
                <a:lnTo>
                  <a:pt x="1179305" y="299238"/>
                </a:lnTo>
                <a:lnTo>
                  <a:pt x="1164529" y="302222"/>
                </a:lnTo>
                <a:close/>
              </a:path>
              <a:path w="2552700" h="708025">
                <a:moveTo>
                  <a:pt x="712007" y="75930"/>
                </a:moveTo>
                <a:lnTo>
                  <a:pt x="697230" y="72947"/>
                </a:lnTo>
                <a:lnTo>
                  <a:pt x="685164" y="64810"/>
                </a:lnTo>
                <a:lnTo>
                  <a:pt x="677029" y="52742"/>
                </a:lnTo>
                <a:lnTo>
                  <a:pt x="674046" y="37964"/>
                </a:lnTo>
                <a:lnTo>
                  <a:pt x="677029" y="23186"/>
                </a:lnTo>
                <a:lnTo>
                  <a:pt x="685164" y="11119"/>
                </a:lnTo>
                <a:lnTo>
                  <a:pt x="697231" y="2983"/>
                </a:lnTo>
                <a:lnTo>
                  <a:pt x="712007" y="0"/>
                </a:lnTo>
                <a:lnTo>
                  <a:pt x="726783" y="2983"/>
                </a:lnTo>
                <a:lnTo>
                  <a:pt x="738850" y="11119"/>
                </a:lnTo>
                <a:lnTo>
                  <a:pt x="746985" y="23187"/>
                </a:lnTo>
                <a:lnTo>
                  <a:pt x="749968" y="37964"/>
                </a:lnTo>
                <a:lnTo>
                  <a:pt x="746985" y="52742"/>
                </a:lnTo>
                <a:lnTo>
                  <a:pt x="738849" y="64810"/>
                </a:lnTo>
                <a:lnTo>
                  <a:pt x="726783" y="72947"/>
                </a:lnTo>
                <a:lnTo>
                  <a:pt x="712007" y="75930"/>
                </a:lnTo>
                <a:close/>
              </a:path>
              <a:path w="2552700" h="708025">
                <a:moveTo>
                  <a:pt x="938268" y="75930"/>
                </a:moveTo>
                <a:lnTo>
                  <a:pt x="923491" y="72947"/>
                </a:lnTo>
                <a:lnTo>
                  <a:pt x="911425" y="64810"/>
                </a:lnTo>
                <a:lnTo>
                  <a:pt x="903290" y="52742"/>
                </a:lnTo>
                <a:lnTo>
                  <a:pt x="900307" y="37964"/>
                </a:lnTo>
                <a:lnTo>
                  <a:pt x="903290" y="23186"/>
                </a:lnTo>
                <a:lnTo>
                  <a:pt x="911425" y="11119"/>
                </a:lnTo>
                <a:lnTo>
                  <a:pt x="923492" y="2983"/>
                </a:lnTo>
                <a:lnTo>
                  <a:pt x="938268" y="0"/>
                </a:lnTo>
                <a:lnTo>
                  <a:pt x="953044" y="2983"/>
                </a:lnTo>
                <a:lnTo>
                  <a:pt x="965111" y="11119"/>
                </a:lnTo>
                <a:lnTo>
                  <a:pt x="973246" y="23187"/>
                </a:lnTo>
                <a:lnTo>
                  <a:pt x="976229" y="37964"/>
                </a:lnTo>
                <a:lnTo>
                  <a:pt x="973246" y="52742"/>
                </a:lnTo>
                <a:lnTo>
                  <a:pt x="965110" y="64810"/>
                </a:lnTo>
                <a:lnTo>
                  <a:pt x="953044" y="72947"/>
                </a:lnTo>
                <a:lnTo>
                  <a:pt x="938268" y="75930"/>
                </a:lnTo>
                <a:close/>
              </a:path>
              <a:path w="2552700" h="708025">
                <a:moveTo>
                  <a:pt x="1164529" y="75930"/>
                </a:moveTo>
                <a:lnTo>
                  <a:pt x="1149753" y="72947"/>
                </a:lnTo>
                <a:lnTo>
                  <a:pt x="1137686" y="64810"/>
                </a:lnTo>
                <a:lnTo>
                  <a:pt x="1129551" y="52742"/>
                </a:lnTo>
                <a:lnTo>
                  <a:pt x="1126568" y="37964"/>
                </a:lnTo>
                <a:lnTo>
                  <a:pt x="1129551" y="23186"/>
                </a:lnTo>
                <a:lnTo>
                  <a:pt x="1137687" y="11119"/>
                </a:lnTo>
                <a:lnTo>
                  <a:pt x="1149753" y="2983"/>
                </a:lnTo>
                <a:lnTo>
                  <a:pt x="1164529" y="0"/>
                </a:lnTo>
                <a:lnTo>
                  <a:pt x="1179306" y="2983"/>
                </a:lnTo>
                <a:lnTo>
                  <a:pt x="1191372" y="11119"/>
                </a:lnTo>
                <a:lnTo>
                  <a:pt x="1199507" y="23187"/>
                </a:lnTo>
                <a:lnTo>
                  <a:pt x="1202490" y="37964"/>
                </a:lnTo>
                <a:lnTo>
                  <a:pt x="1199507" y="52742"/>
                </a:lnTo>
                <a:lnTo>
                  <a:pt x="1191372" y="64810"/>
                </a:lnTo>
                <a:lnTo>
                  <a:pt x="1179305" y="72947"/>
                </a:lnTo>
                <a:lnTo>
                  <a:pt x="1164529" y="75930"/>
                </a:lnTo>
                <a:close/>
              </a:path>
              <a:path w="2552700" h="708025">
                <a:moveTo>
                  <a:pt x="712007" y="302222"/>
                </a:moveTo>
                <a:lnTo>
                  <a:pt x="697230" y="299238"/>
                </a:lnTo>
                <a:lnTo>
                  <a:pt x="685164" y="291101"/>
                </a:lnTo>
                <a:lnTo>
                  <a:pt x="677029" y="279033"/>
                </a:lnTo>
                <a:lnTo>
                  <a:pt x="674046" y="264255"/>
                </a:lnTo>
                <a:lnTo>
                  <a:pt x="677029" y="249477"/>
                </a:lnTo>
                <a:lnTo>
                  <a:pt x="685164" y="237409"/>
                </a:lnTo>
                <a:lnTo>
                  <a:pt x="697230" y="229273"/>
                </a:lnTo>
                <a:lnTo>
                  <a:pt x="712007" y="226289"/>
                </a:lnTo>
                <a:lnTo>
                  <a:pt x="726783" y="229273"/>
                </a:lnTo>
                <a:lnTo>
                  <a:pt x="738849" y="237409"/>
                </a:lnTo>
                <a:lnTo>
                  <a:pt x="746985" y="249477"/>
                </a:lnTo>
                <a:lnTo>
                  <a:pt x="749968" y="264255"/>
                </a:lnTo>
                <a:lnTo>
                  <a:pt x="746985" y="279033"/>
                </a:lnTo>
                <a:lnTo>
                  <a:pt x="738849" y="291101"/>
                </a:lnTo>
                <a:lnTo>
                  <a:pt x="726783" y="299238"/>
                </a:lnTo>
                <a:lnTo>
                  <a:pt x="712007" y="302222"/>
                </a:lnTo>
                <a:close/>
              </a:path>
              <a:path w="2552700" h="708025">
                <a:moveTo>
                  <a:pt x="938268" y="302222"/>
                </a:moveTo>
                <a:lnTo>
                  <a:pt x="923491" y="299238"/>
                </a:lnTo>
                <a:lnTo>
                  <a:pt x="911425" y="291101"/>
                </a:lnTo>
                <a:lnTo>
                  <a:pt x="903290" y="279033"/>
                </a:lnTo>
                <a:lnTo>
                  <a:pt x="900307" y="264255"/>
                </a:lnTo>
                <a:lnTo>
                  <a:pt x="903290" y="249477"/>
                </a:lnTo>
                <a:lnTo>
                  <a:pt x="911425" y="237409"/>
                </a:lnTo>
                <a:lnTo>
                  <a:pt x="923491" y="229273"/>
                </a:lnTo>
                <a:lnTo>
                  <a:pt x="938268" y="226289"/>
                </a:lnTo>
                <a:lnTo>
                  <a:pt x="953044" y="229273"/>
                </a:lnTo>
                <a:lnTo>
                  <a:pt x="965110" y="237409"/>
                </a:lnTo>
                <a:lnTo>
                  <a:pt x="973246" y="249477"/>
                </a:lnTo>
                <a:lnTo>
                  <a:pt x="976229" y="264255"/>
                </a:lnTo>
                <a:lnTo>
                  <a:pt x="973246" y="279033"/>
                </a:lnTo>
                <a:lnTo>
                  <a:pt x="965110" y="291101"/>
                </a:lnTo>
                <a:lnTo>
                  <a:pt x="953044" y="299238"/>
                </a:lnTo>
                <a:lnTo>
                  <a:pt x="938268" y="302222"/>
                </a:lnTo>
                <a:close/>
              </a:path>
              <a:path w="2552700" h="708025">
                <a:moveTo>
                  <a:pt x="1650384" y="707401"/>
                </a:moveTo>
                <a:lnTo>
                  <a:pt x="1578270" y="707401"/>
                </a:lnTo>
                <a:lnTo>
                  <a:pt x="1579349" y="702057"/>
                </a:lnTo>
                <a:lnTo>
                  <a:pt x="1587484" y="689989"/>
                </a:lnTo>
                <a:lnTo>
                  <a:pt x="1599550" y="681852"/>
                </a:lnTo>
                <a:lnTo>
                  <a:pt x="1614327" y="678868"/>
                </a:lnTo>
                <a:lnTo>
                  <a:pt x="1629103" y="681852"/>
                </a:lnTo>
                <a:lnTo>
                  <a:pt x="1641169" y="689989"/>
                </a:lnTo>
                <a:lnTo>
                  <a:pt x="1649305" y="702057"/>
                </a:lnTo>
                <a:lnTo>
                  <a:pt x="1650384" y="707401"/>
                </a:lnTo>
                <a:close/>
              </a:path>
              <a:path w="2552700" h="708025">
                <a:moveTo>
                  <a:pt x="1876644" y="707401"/>
                </a:moveTo>
                <a:lnTo>
                  <a:pt x="1804530" y="707401"/>
                </a:lnTo>
                <a:lnTo>
                  <a:pt x="1805609" y="702057"/>
                </a:lnTo>
                <a:lnTo>
                  <a:pt x="1813745" y="689989"/>
                </a:lnTo>
                <a:lnTo>
                  <a:pt x="1825812" y="681852"/>
                </a:lnTo>
                <a:lnTo>
                  <a:pt x="1840587" y="678868"/>
                </a:lnTo>
                <a:lnTo>
                  <a:pt x="1855364" y="681852"/>
                </a:lnTo>
                <a:lnTo>
                  <a:pt x="1867430" y="689989"/>
                </a:lnTo>
                <a:lnTo>
                  <a:pt x="1875565" y="702057"/>
                </a:lnTo>
                <a:lnTo>
                  <a:pt x="1876644" y="707401"/>
                </a:lnTo>
                <a:close/>
              </a:path>
              <a:path w="2552700" h="708025">
                <a:moveTo>
                  <a:pt x="1388066" y="528511"/>
                </a:moveTo>
                <a:lnTo>
                  <a:pt x="1373289" y="525528"/>
                </a:lnTo>
                <a:lnTo>
                  <a:pt x="1361223" y="517391"/>
                </a:lnTo>
                <a:lnTo>
                  <a:pt x="1353087" y="505323"/>
                </a:lnTo>
                <a:lnTo>
                  <a:pt x="1350104" y="490545"/>
                </a:lnTo>
                <a:lnTo>
                  <a:pt x="1353087" y="475767"/>
                </a:lnTo>
                <a:lnTo>
                  <a:pt x="1361223" y="463699"/>
                </a:lnTo>
                <a:lnTo>
                  <a:pt x="1373289" y="455562"/>
                </a:lnTo>
                <a:lnTo>
                  <a:pt x="1388066" y="452579"/>
                </a:lnTo>
                <a:lnTo>
                  <a:pt x="1402842" y="455563"/>
                </a:lnTo>
                <a:lnTo>
                  <a:pt x="1414908" y="463699"/>
                </a:lnTo>
                <a:lnTo>
                  <a:pt x="1423044" y="475767"/>
                </a:lnTo>
                <a:lnTo>
                  <a:pt x="1426027" y="490545"/>
                </a:lnTo>
                <a:lnTo>
                  <a:pt x="1423044" y="505323"/>
                </a:lnTo>
                <a:lnTo>
                  <a:pt x="1414908" y="517391"/>
                </a:lnTo>
                <a:lnTo>
                  <a:pt x="1402841" y="525528"/>
                </a:lnTo>
                <a:lnTo>
                  <a:pt x="1388066" y="528511"/>
                </a:lnTo>
                <a:close/>
              </a:path>
              <a:path w="2552700" h="708025">
                <a:moveTo>
                  <a:pt x="1424123" y="707401"/>
                </a:moveTo>
                <a:lnTo>
                  <a:pt x="1352008" y="707401"/>
                </a:lnTo>
                <a:lnTo>
                  <a:pt x="1353088" y="702057"/>
                </a:lnTo>
                <a:lnTo>
                  <a:pt x="1361223" y="689989"/>
                </a:lnTo>
                <a:lnTo>
                  <a:pt x="1373289" y="681852"/>
                </a:lnTo>
                <a:lnTo>
                  <a:pt x="1388066" y="678868"/>
                </a:lnTo>
                <a:lnTo>
                  <a:pt x="1402842" y="681852"/>
                </a:lnTo>
                <a:lnTo>
                  <a:pt x="1414908" y="689989"/>
                </a:lnTo>
                <a:lnTo>
                  <a:pt x="1423044" y="702057"/>
                </a:lnTo>
                <a:lnTo>
                  <a:pt x="1424123" y="707401"/>
                </a:lnTo>
                <a:close/>
              </a:path>
              <a:path w="2552700" h="708025">
                <a:moveTo>
                  <a:pt x="1840587" y="528511"/>
                </a:moveTo>
                <a:lnTo>
                  <a:pt x="1825811" y="525528"/>
                </a:lnTo>
                <a:lnTo>
                  <a:pt x="1813745" y="517391"/>
                </a:lnTo>
                <a:lnTo>
                  <a:pt x="1805609" y="505323"/>
                </a:lnTo>
                <a:lnTo>
                  <a:pt x="1802626" y="490545"/>
                </a:lnTo>
                <a:lnTo>
                  <a:pt x="1805609" y="475767"/>
                </a:lnTo>
                <a:lnTo>
                  <a:pt x="1813745" y="463699"/>
                </a:lnTo>
                <a:lnTo>
                  <a:pt x="1825811" y="455562"/>
                </a:lnTo>
                <a:lnTo>
                  <a:pt x="1840587" y="452579"/>
                </a:lnTo>
                <a:lnTo>
                  <a:pt x="1855364" y="455563"/>
                </a:lnTo>
                <a:lnTo>
                  <a:pt x="1867430" y="463699"/>
                </a:lnTo>
                <a:lnTo>
                  <a:pt x="1875565" y="475767"/>
                </a:lnTo>
                <a:lnTo>
                  <a:pt x="1878548" y="490545"/>
                </a:lnTo>
                <a:lnTo>
                  <a:pt x="1875565" y="505323"/>
                </a:lnTo>
                <a:lnTo>
                  <a:pt x="1867430" y="517391"/>
                </a:lnTo>
                <a:lnTo>
                  <a:pt x="1855364" y="525528"/>
                </a:lnTo>
                <a:lnTo>
                  <a:pt x="1840587" y="528511"/>
                </a:lnTo>
                <a:close/>
              </a:path>
              <a:path w="2552700" h="708025">
                <a:moveTo>
                  <a:pt x="1614327" y="528511"/>
                </a:moveTo>
                <a:lnTo>
                  <a:pt x="1599550" y="525528"/>
                </a:lnTo>
                <a:lnTo>
                  <a:pt x="1587484" y="517391"/>
                </a:lnTo>
                <a:lnTo>
                  <a:pt x="1579348" y="505323"/>
                </a:lnTo>
                <a:lnTo>
                  <a:pt x="1576365" y="490545"/>
                </a:lnTo>
                <a:lnTo>
                  <a:pt x="1579348" y="475767"/>
                </a:lnTo>
                <a:lnTo>
                  <a:pt x="1587484" y="463699"/>
                </a:lnTo>
                <a:lnTo>
                  <a:pt x="1599550" y="455562"/>
                </a:lnTo>
                <a:lnTo>
                  <a:pt x="1614327" y="452579"/>
                </a:lnTo>
                <a:lnTo>
                  <a:pt x="1629103" y="455563"/>
                </a:lnTo>
                <a:lnTo>
                  <a:pt x="1641169" y="463699"/>
                </a:lnTo>
                <a:lnTo>
                  <a:pt x="1649305" y="475767"/>
                </a:lnTo>
                <a:lnTo>
                  <a:pt x="1652288" y="490545"/>
                </a:lnTo>
                <a:lnTo>
                  <a:pt x="1649305" y="505323"/>
                </a:lnTo>
                <a:lnTo>
                  <a:pt x="1641169" y="517391"/>
                </a:lnTo>
                <a:lnTo>
                  <a:pt x="1629103" y="525528"/>
                </a:lnTo>
                <a:lnTo>
                  <a:pt x="1614327" y="528511"/>
                </a:lnTo>
                <a:close/>
              </a:path>
              <a:path w="2552700" h="708025">
                <a:moveTo>
                  <a:pt x="1840587" y="302222"/>
                </a:moveTo>
                <a:lnTo>
                  <a:pt x="1825811" y="299238"/>
                </a:lnTo>
                <a:lnTo>
                  <a:pt x="1813745" y="291101"/>
                </a:lnTo>
                <a:lnTo>
                  <a:pt x="1805609" y="279033"/>
                </a:lnTo>
                <a:lnTo>
                  <a:pt x="1802626" y="264255"/>
                </a:lnTo>
                <a:lnTo>
                  <a:pt x="1805609" y="249477"/>
                </a:lnTo>
                <a:lnTo>
                  <a:pt x="1813745" y="237409"/>
                </a:lnTo>
                <a:lnTo>
                  <a:pt x="1825811" y="229273"/>
                </a:lnTo>
                <a:lnTo>
                  <a:pt x="1840587" y="226289"/>
                </a:lnTo>
                <a:lnTo>
                  <a:pt x="1855364" y="229273"/>
                </a:lnTo>
                <a:lnTo>
                  <a:pt x="1867430" y="237409"/>
                </a:lnTo>
                <a:lnTo>
                  <a:pt x="1875565" y="249477"/>
                </a:lnTo>
                <a:lnTo>
                  <a:pt x="1878548" y="264255"/>
                </a:lnTo>
                <a:lnTo>
                  <a:pt x="1875565" y="279033"/>
                </a:lnTo>
                <a:lnTo>
                  <a:pt x="1867430" y="291101"/>
                </a:lnTo>
                <a:lnTo>
                  <a:pt x="1855364" y="299238"/>
                </a:lnTo>
                <a:lnTo>
                  <a:pt x="1840587" y="302222"/>
                </a:lnTo>
                <a:close/>
              </a:path>
              <a:path w="2552700" h="708025">
                <a:moveTo>
                  <a:pt x="1388066" y="75930"/>
                </a:moveTo>
                <a:lnTo>
                  <a:pt x="1373289" y="72947"/>
                </a:lnTo>
                <a:lnTo>
                  <a:pt x="1361223" y="64810"/>
                </a:lnTo>
                <a:lnTo>
                  <a:pt x="1353087" y="52742"/>
                </a:lnTo>
                <a:lnTo>
                  <a:pt x="1350104" y="37964"/>
                </a:lnTo>
                <a:lnTo>
                  <a:pt x="1353088" y="23186"/>
                </a:lnTo>
                <a:lnTo>
                  <a:pt x="1361223" y="11119"/>
                </a:lnTo>
                <a:lnTo>
                  <a:pt x="1373289" y="2983"/>
                </a:lnTo>
                <a:lnTo>
                  <a:pt x="1388066" y="0"/>
                </a:lnTo>
                <a:lnTo>
                  <a:pt x="1402842" y="2983"/>
                </a:lnTo>
                <a:lnTo>
                  <a:pt x="1414908" y="11119"/>
                </a:lnTo>
                <a:lnTo>
                  <a:pt x="1423044" y="23187"/>
                </a:lnTo>
                <a:lnTo>
                  <a:pt x="1426027" y="37964"/>
                </a:lnTo>
                <a:lnTo>
                  <a:pt x="1423044" y="52742"/>
                </a:lnTo>
                <a:lnTo>
                  <a:pt x="1414908" y="64810"/>
                </a:lnTo>
                <a:lnTo>
                  <a:pt x="1402841" y="72947"/>
                </a:lnTo>
                <a:lnTo>
                  <a:pt x="1388066" y="75930"/>
                </a:lnTo>
                <a:close/>
              </a:path>
              <a:path w="2552700" h="708025">
                <a:moveTo>
                  <a:pt x="1614327" y="75930"/>
                </a:moveTo>
                <a:lnTo>
                  <a:pt x="1599550" y="72947"/>
                </a:lnTo>
                <a:lnTo>
                  <a:pt x="1587484" y="64810"/>
                </a:lnTo>
                <a:lnTo>
                  <a:pt x="1579348" y="52742"/>
                </a:lnTo>
                <a:lnTo>
                  <a:pt x="1576365" y="37964"/>
                </a:lnTo>
                <a:lnTo>
                  <a:pt x="1579349" y="23186"/>
                </a:lnTo>
                <a:lnTo>
                  <a:pt x="1587484" y="11119"/>
                </a:lnTo>
                <a:lnTo>
                  <a:pt x="1599550" y="2983"/>
                </a:lnTo>
                <a:lnTo>
                  <a:pt x="1614327" y="0"/>
                </a:lnTo>
                <a:lnTo>
                  <a:pt x="1629103" y="2983"/>
                </a:lnTo>
                <a:lnTo>
                  <a:pt x="1641169" y="11119"/>
                </a:lnTo>
                <a:lnTo>
                  <a:pt x="1649305" y="23187"/>
                </a:lnTo>
                <a:lnTo>
                  <a:pt x="1652288" y="37964"/>
                </a:lnTo>
                <a:lnTo>
                  <a:pt x="1649305" y="52742"/>
                </a:lnTo>
                <a:lnTo>
                  <a:pt x="1641169" y="64810"/>
                </a:lnTo>
                <a:lnTo>
                  <a:pt x="1629103" y="72947"/>
                </a:lnTo>
                <a:lnTo>
                  <a:pt x="1614327" y="75930"/>
                </a:lnTo>
                <a:close/>
              </a:path>
              <a:path w="2552700" h="708025">
                <a:moveTo>
                  <a:pt x="1840587" y="75930"/>
                </a:moveTo>
                <a:lnTo>
                  <a:pt x="1825811" y="72947"/>
                </a:lnTo>
                <a:lnTo>
                  <a:pt x="1813745" y="64810"/>
                </a:lnTo>
                <a:lnTo>
                  <a:pt x="1805609" y="52742"/>
                </a:lnTo>
                <a:lnTo>
                  <a:pt x="1802626" y="37964"/>
                </a:lnTo>
                <a:lnTo>
                  <a:pt x="1805609" y="23186"/>
                </a:lnTo>
                <a:lnTo>
                  <a:pt x="1813745" y="11119"/>
                </a:lnTo>
                <a:lnTo>
                  <a:pt x="1825812" y="2983"/>
                </a:lnTo>
                <a:lnTo>
                  <a:pt x="1840587" y="0"/>
                </a:lnTo>
                <a:lnTo>
                  <a:pt x="1855364" y="2983"/>
                </a:lnTo>
                <a:lnTo>
                  <a:pt x="1867430" y="11119"/>
                </a:lnTo>
                <a:lnTo>
                  <a:pt x="1875565" y="23187"/>
                </a:lnTo>
                <a:lnTo>
                  <a:pt x="1878548" y="37964"/>
                </a:lnTo>
                <a:lnTo>
                  <a:pt x="1875565" y="52742"/>
                </a:lnTo>
                <a:lnTo>
                  <a:pt x="1867430" y="64810"/>
                </a:lnTo>
                <a:lnTo>
                  <a:pt x="1855364" y="72947"/>
                </a:lnTo>
                <a:lnTo>
                  <a:pt x="1840587" y="75930"/>
                </a:lnTo>
                <a:close/>
              </a:path>
              <a:path w="2552700" h="708025">
                <a:moveTo>
                  <a:pt x="1388066" y="302222"/>
                </a:moveTo>
                <a:lnTo>
                  <a:pt x="1373289" y="299238"/>
                </a:lnTo>
                <a:lnTo>
                  <a:pt x="1361223" y="291101"/>
                </a:lnTo>
                <a:lnTo>
                  <a:pt x="1353087" y="279033"/>
                </a:lnTo>
                <a:lnTo>
                  <a:pt x="1350104" y="264255"/>
                </a:lnTo>
                <a:lnTo>
                  <a:pt x="1353087" y="249477"/>
                </a:lnTo>
                <a:lnTo>
                  <a:pt x="1361223" y="237409"/>
                </a:lnTo>
                <a:lnTo>
                  <a:pt x="1373289" y="229273"/>
                </a:lnTo>
                <a:lnTo>
                  <a:pt x="1388066" y="226289"/>
                </a:lnTo>
                <a:lnTo>
                  <a:pt x="1402842" y="229273"/>
                </a:lnTo>
                <a:lnTo>
                  <a:pt x="1414908" y="237409"/>
                </a:lnTo>
                <a:lnTo>
                  <a:pt x="1423044" y="249477"/>
                </a:lnTo>
                <a:lnTo>
                  <a:pt x="1426027" y="264255"/>
                </a:lnTo>
                <a:lnTo>
                  <a:pt x="1423044" y="279033"/>
                </a:lnTo>
                <a:lnTo>
                  <a:pt x="1414908" y="291101"/>
                </a:lnTo>
                <a:lnTo>
                  <a:pt x="1402841" y="299238"/>
                </a:lnTo>
                <a:lnTo>
                  <a:pt x="1388066" y="302222"/>
                </a:lnTo>
                <a:close/>
              </a:path>
              <a:path w="2552700" h="708025">
                <a:moveTo>
                  <a:pt x="1614327" y="302222"/>
                </a:moveTo>
                <a:lnTo>
                  <a:pt x="1599550" y="299238"/>
                </a:lnTo>
                <a:lnTo>
                  <a:pt x="1587484" y="291101"/>
                </a:lnTo>
                <a:lnTo>
                  <a:pt x="1579348" y="279033"/>
                </a:lnTo>
                <a:lnTo>
                  <a:pt x="1576365" y="264255"/>
                </a:lnTo>
                <a:lnTo>
                  <a:pt x="1579348" y="249477"/>
                </a:lnTo>
                <a:lnTo>
                  <a:pt x="1587484" y="237409"/>
                </a:lnTo>
                <a:lnTo>
                  <a:pt x="1599550" y="229273"/>
                </a:lnTo>
                <a:lnTo>
                  <a:pt x="1614327" y="226289"/>
                </a:lnTo>
                <a:lnTo>
                  <a:pt x="1629103" y="229273"/>
                </a:lnTo>
                <a:lnTo>
                  <a:pt x="1641169" y="237409"/>
                </a:lnTo>
                <a:lnTo>
                  <a:pt x="1649305" y="249477"/>
                </a:lnTo>
                <a:lnTo>
                  <a:pt x="1652288" y="264255"/>
                </a:lnTo>
                <a:lnTo>
                  <a:pt x="1649305" y="279033"/>
                </a:lnTo>
                <a:lnTo>
                  <a:pt x="1641169" y="291101"/>
                </a:lnTo>
                <a:lnTo>
                  <a:pt x="1629103" y="299238"/>
                </a:lnTo>
                <a:lnTo>
                  <a:pt x="1614327" y="302222"/>
                </a:lnTo>
                <a:close/>
              </a:path>
              <a:path w="2552700" h="708025">
                <a:moveTo>
                  <a:pt x="2324429" y="707401"/>
                </a:moveTo>
                <a:lnTo>
                  <a:pt x="2252315" y="707401"/>
                </a:lnTo>
                <a:lnTo>
                  <a:pt x="2253394" y="702057"/>
                </a:lnTo>
                <a:lnTo>
                  <a:pt x="2261530" y="689989"/>
                </a:lnTo>
                <a:lnTo>
                  <a:pt x="2273596" y="681852"/>
                </a:lnTo>
                <a:lnTo>
                  <a:pt x="2288372" y="678868"/>
                </a:lnTo>
                <a:lnTo>
                  <a:pt x="2303148" y="681852"/>
                </a:lnTo>
                <a:lnTo>
                  <a:pt x="2315215" y="689989"/>
                </a:lnTo>
                <a:lnTo>
                  <a:pt x="2323350" y="702057"/>
                </a:lnTo>
                <a:lnTo>
                  <a:pt x="2324429" y="707401"/>
                </a:lnTo>
                <a:close/>
              </a:path>
              <a:path w="2552700" h="708025">
                <a:moveTo>
                  <a:pt x="2550690" y="707401"/>
                </a:moveTo>
                <a:lnTo>
                  <a:pt x="2478576" y="707401"/>
                </a:lnTo>
                <a:lnTo>
                  <a:pt x="2479655" y="702057"/>
                </a:lnTo>
                <a:lnTo>
                  <a:pt x="2487791" y="689989"/>
                </a:lnTo>
                <a:lnTo>
                  <a:pt x="2499858" y="681852"/>
                </a:lnTo>
                <a:lnTo>
                  <a:pt x="2514633" y="678868"/>
                </a:lnTo>
                <a:lnTo>
                  <a:pt x="2529410" y="681852"/>
                </a:lnTo>
                <a:lnTo>
                  <a:pt x="2541476" y="689989"/>
                </a:lnTo>
                <a:lnTo>
                  <a:pt x="2549612" y="702057"/>
                </a:lnTo>
                <a:lnTo>
                  <a:pt x="2550690" y="707401"/>
                </a:lnTo>
                <a:close/>
              </a:path>
              <a:path w="2552700" h="708025">
                <a:moveTo>
                  <a:pt x="2062111" y="528511"/>
                </a:moveTo>
                <a:lnTo>
                  <a:pt x="2047335" y="525528"/>
                </a:lnTo>
                <a:lnTo>
                  <a:pt x="2035268" y="517391"/>
                </a:lnTo>
                <a:lnTo>
                  <a:pt x="2027133" y="505323"/>
                </a:lnTo>
                <a:lnTo>
                  <a:pt x="2024150" y="490545"/>
                </a:lnTo>
                <a:lnTo>
                  <a:pt x="2027133" y="475767"/>
                </a:lnTo>
                <a:lnTo>
                  <a:pt x="2035268" y="463699"/>
                </a:lnTo>
                <a:lnTo>
                  <a:pt x="2047335" y="455562"/>
                </a:lnTo>
                <a:lnTo>
                  <a:pt x="2062111" y="452579"/>
                </a:lnTo>
                <a:lnTo>
                  <a:pt x="2076887" y="455563"/>
                </a:lnTo>
                <a:lnTo>
                  <a:pt x="2088954" y="463699"/>
                </a:lnTo>
                <a:lnTo>
                  <a:pt x="2097089" y="475767"/>
                </a:lnTo>
                <a:lnTo>
                  <a:pt x="2100073" y="490545"/>
                </a:lnTo>
                <a:lnTo>
                  <a:pt x="2097089" y="505323"/>
                </a:lnTo>
                <a:lnTo>
                  <a:pt x="2088954" y="517391"/>
                </a:lnTo>
                <a:lnTo>
                  <a:pt x="2076887" y="525528"/>
                </a:lnTo>
                <a:lnTo>
                  <a:pt x="2062111" y="528511"/>
                </a:lnTo>
                <a:close/>
              </a:path>
              <a:path w="2552700" h="708025">
                <a:moveTo>
                  <a:pt x="2098168" y="707401"/>
                </a:moveTo>
                <a:lnTo>
                  <a:pt x="2026054" y="707401"/>
                </a:lnTo>
                <a:lnTo>
                  <a:pt x="2027133" y="702057"/>
                </a:lnTo>
                <a:lnTo>
                  <a:pt x="2035269" y="689989"/>
                </a:lnTo>
                <a:lnTo>
                  <a:pt x="2047335" y="681852"/>
                </a:lnTo>
                <a:lnTo>
                  <a:pt x="2062111" y="678868"/>
                </a:lnTo>
                <a:lnTo>
                  <a:pt x="2076887" y="681852"/>
                </a:lnTo>
                <a:lnTo>
                  <a:pt x="2088954" y="689989"/>
                </a:lnTo>
                <a:lnTo>
                  <a:pt x="2097089" y="702057"/>
                </a:lnTo>
                <a:lnTo>
                  <a:pt x="2098168" y="707401"/>
                </a:lnTo>
                <a:close/>
              </a:path>
              <a:path w="2552700" h="708025">
                <a:moveTo>
                  <a:pt x="2514633" y="528511"/>
                </a:moveTo>
                <a:lnTo>
                  <a:pt x="2499857" y="525528"/>
                </a:lnTo>
                <a:lnTo>
                  <a:pt x="2487791" y="517391"/>
                </a:lnTo>
                <a:lnTo>
                  <a:pt x="2479655" y="505323"/>
                </a:lnTo>
                <a:lnTo>
                  <a:pt x="2476672" y="490545"/>
                </a:lnTo>
                <a:lnTo>
                  <a:pt x="2479655" y="475767"/>
                </a:lnTo>
                <a:lnTo>
                  <a:pt x="2487791" y="463699"/>
                </a:lnTo>
                <a:lnTo>
                  <a:pt x="2499857" y="455562"/>
                </a:lnTo>
                <a:lnTo>
                  <a:pt x="2514633" y="452579"/>
                </a:lnTo>
                <a:lnTo>
                  <a:pt x="2529410" y="455563"/>
                </a:lnTo>
                <a:lnTo>
                  <a:pt x="2541476" y="463699"/>
                </a:lnTo>
                <a:lnTo>
                  <a:pt x="2549611" y="475767"/>
                </a:lnTo>
                <a:lnTo>
                  <a:pt x="2552594" y="490545"/>
                </a:lnTo>
                <a:lnTo>
                  <a:pt x="2549611" y="505323"/>
                </a:lnTo>
                <a:lnTo>
                  <a:pt x="2541476" y="517391"/>
                </a:lnTo>
                <a:lnTo>
                  <a:pt x="2529410" y="525528"/>
                </a:lnTo>
                <a:lnTo>
                  <a:pt x="2514633" y="528511"/>
                </a:lnTo>
                <a:close/>
              </a:path>
              <a:path w="2552700" h="708025">
                <a:moveTo>
                  <a:pt x="2288372" y="528511"/>
                </a:moveTo>
                <a:lnTo>
                  <a:pt x="2273596" y="525528"/>
                </a:lnTo>
                <a:lnTo>
                  <a:pt x="2261529" y="517391"/>
                </a:lnTo>
                <a:lnTo>
                  <a:pt x="2253394" y="505323"/>
                </a:lnTo>
                <a:lnTo>
                  <a:pt x="2250411" y="490545"/>
                </a:lnTo>
                <a:lnTo>
                  <a:pt x="2253394" y="475767"/>
                </a:lnTo>
                <a:lnTo>
                  <a:pt x="2261529" y="463699"/>
                </a:lnTo>
                <a:lnTo>
                  <a:pt x="2273596" y="455562"/>
                </a:lnTo>
                <a:lnTo>
                  <a:pt x="2288372" y="452579"/>
                </a:lnTo>
                <a:lnTo>
                  <a:pt x="2303148" y="455563"/>
                </a:lnTo>
                <a:lnTo>
                  <a:pt x="2315215" y="463699"/>
                </a:lnTo>
                <a:lnTo>
                  <a:pt x="2323350" y="475767"/>
                </a:lnTo>
                <a:lnTo>
                  <a:pt x="2326334" y="490545"/>
                </a:lnTo>
                <a:lnTo>
                  <a:pt x="2323350" y="505323"/>
                </a:lnTo>
                <a:lnTo>
                  <a:pt x="2315215" y="517391"/>
                </a:lnTo>
                <a:lnTo>
                  <a:pt x="2303148" y="525528"/>
                </a:lnTo>
                <a:lnTo>
                  <a:pt x="2288372" y="528511"/>
                </a:lnTo>
                <a:close/>
              </a:path>
              <a:path w="2552700" h="708025">
                <a:moveTo>
                  <a:pt x="2514633" y="302222"/>
                </a:moveTo>
                <a:lnTo>
                  <a:pt x="2499857" y="299238"/>
                </a:lnTo>
                <a:lnTo>
                  <a:pt x="2487791" y="291101"/>
                </a:lnTo>
                <a:lnTo>
                  <a:pt x="2479655" y="279033"/>
                </a:lnTo>
                <a:lnTo>
                  <a:pt x="2476672" y="264255"/>
                </a:lnTo>
                <a:lnTo>
                  <a:pt x="2479655" y="249477"/>
                </a:lnTo>
                <a:lnTo>
                  <a:pt x="2487791" y="237409"/>
                </a:lnTo>
                <a:lnTo>
                  <a:pt x="2499857" y="229273"/>
                </a:lnTo>
                <a:lnTo>
                  <a:pt x="2514633" y="226289"/>
                </a:lnTo>
                <a:lnTo>
                  <a:pt x="2529410" y="229273"/>
                </a:lnTo>
                <a:lnTo>
                  <a:pt x="2541476" y="237409"/>
                </a:lnTo>
                <a:lnTo>
                  <a:pt x="2549611" y="249477"/>
                </a:lnTo>
                <a:lnTo>
                  <a:pt x="2552594" y="264255"/>
                </a:lnTo>
                <a:lnTo>
                  <a:pt x="2549611" y="279033"/>
                </a:lnTo>
                <a:lnTo>
                  <a:pt x="2541476" y="291101"/>
                </a:lnTo>
                <a:lnTo>
                  <a:pt x="2529410" y="299238"/>
                </a:lnTo>
                <a:lnTo>
                  <a:pt x="2514633" y="302222"/>
                </a:lnTo>
                <a:close/>
              </a:path>
              <a:path w="2552700" h="708025">
                <a:moveTo>
                  <a:pt x="2062111" y="75930"/>
                </a:moveTo>
                <a:lnTo>
                  <a:pt x="2047335" y="72947"/>
                </a:lnTo>
                <a:lnTo>
                  <a:pt x="2035268" y="64810"/>
                </a:lnTo>
                <a:lnTo>
                  <a:pt x="2027133" y="52742"/>
                </a:lnTo>
                <a:lnTo>
                  <a:pt x="2024150" y="37964"/>
                </a:lnTo>
                <a:lnTo>
                  <a:pt x="2027133" y="23186"/>
                </a:lnTo>
                <a:lnTo>
                  <a:pt x="2035269" y="11119"/>
                </a:lnTo>
                <a:lnTo>
                  <a:pt x="2047335" y="2983"/>
                </a:lnTo>
                <a:lnTo>
                  <a:pt x="2062111" y="0"/>
                </a:lnTo>
                <a:lnTo>
                  <a:pt x="2076887" y="2983"/>
                </a:lnTo>
                <a:lnTo>
                  <a:pt x="2088954" y="11119"/>
                </a:lnTo>
                <a:lnTo>
                  <a:pt x="2097089" y="23187"/>
                </a:lnTo>
                <a:lnTo>
                  <a:pt x="2100073" y="37964"/>
                </a:lnTo>
                <a:lnTo>
                  <a:pt x="2097089" y="52742"/>
                </a:lnTo>
                <a:lnTo>
                  <a:pt x="2088954" y="64810"/>
                </a:lnTo>
                <a:lnTo>
                  <a:pt x="2076887" y="72947"/>
                </a:lnTo>
                <a:lnTo>
                  <a:pt x="2062111" y="75930"/>
                </a:lnTo>
                <a:close/>
              </a:path>
              <a:path w="2552700" h="708025">
                <a:moveTo>
                  <a:pt x="2288372" y="75930"/>
                </a:moveTo>
                <a:lnTo>
                  <a:pt x="2273596" y="72947"/>
                </a:lnTo>
                <a:lnTo>
                  <a:pt x="2261529" y="64810"/>
                </a:lnTo>
                <a:lnTo>
                  <a:pt x="2253394" y="52742"/>
                </a:lnTo>
                <a:lnTo>
                  <a:pt x="2250411" y="37964"/>
                </a:lnTo>
                <a:lnTo>
                  <a:pt x="2253394" y="23186"/>
                </a:lnTo>
                <a:lnTo>
                  <a:pt x="2261530" y="11119"/>
                </a:lnTo>
                <a:lnTo>
                  <a:pt x="2273596" y="2983"/>
                </a:lnTo>
                <a:lnTo>
                  <a:pt x="2288372" y="0"/>
                </a:lnTo>
                <a:lnTo>
                  <a:pt x="2303148" y="2983"/>
                </a:lnTo>
                <a:lnTo>
                  <a:pt x="2315215" y="11119"/>
                </a:lnTo>
                <a:lnTo>
                  <a:pt x="2323350" y="23187"/>
                </a:lnTo>
                <a:lnTo>
                  <a:pt x="2326334" y="37964"/>
                </a:lnTo>
                <a:lnTo>
                  <a:pt x="2323350" y="52742"/>
                </a:lnTo>
                <a:lnTo>
                  <a:pt x="2315215" y="64810"/>
                </a:lnTo>
                <a:lnTo>
                  <a:pt x="2303148" y="72947"/>
                </a:lnTo>
                <a:lnTo>
                  <a:pt x="2288372" y="75930"/>
                </a:lnTo>
                <a:close/>
              </a:path>
              <a:path w="2552700" h="708025">
                <a:moveTo>
                  <a:pt x="2514633" y="75930"/>
                </a:moveTo>
                <a:lnTo>
                  <a:pt x="2499857" y="72947"/>
                </a:lnTo>
                <a:lnTo>
                  <a:pt x="2487791" y="64810"/>
                </a:lnTo>
                <a:lnTo>
                  <a:pt x="2479655" y="52742"/>
                </a:lnTo>
                <a:lnTo>
                  <a:pt x="2476672" y="37964"/>
                </a:lnTo>
                <a:lnTo>
                  <a:pt x="2479655" y="23186"/>
                </a:lnTo>
                <a:lnTo>
                  <a:pt x="2487791" y="11119"/>
                </a:lnTo>
                <a:lnTo>
                  <a:pt x="2499858" y="2983"/>
                </a:lnTo>
                <a:lnTo>
                  <a:pt x="2514633" y="0"/>
                </a:lnTo>
                <a:lnTo>
                  <a:pt x="2529410" y="2983"/>
                </a:lnTo>
                <a:lnTo>
                  <a:pt x="2541476" y="11119"/>
                </a:lnTo>
                <a:lnTo>
                  <a:pt x="2549612" y="23187"/>
                </a:lnTo>
                <a:lnTo>
                  <a:pt x="2552594" y="37964"/>
                </a:lnTo>
                <a:lnTo>
                  <a:pt x="2549611" y="52742"/>
                </a:lnTo>
                <a:lnTo>
                  <a:pt x="2541476" y="64810"/>
                </a:lnTo>
                <a:lnTo>
                  <a:pt x="2529410" y="72947"/>
                </a:lnTo>
                <a:lnTo>
                  <a:pt x="2514633" y="75930"/>
                </a:lnTo>
                <a:close/>
              </a:path>
              <a:path w="2552700" h="708025">
                <a:moveTo>
                  <a:pt x="2062111" y="302222"/>
                </a:moveTo>
                <a:lnTo>
                  <a:pt x="2047335" y="299238"/>
                </a:lnTo>
                <a:lnTo>
                  <a:pt x="2035268" y="291101"/>
                </a:lnTo>
                <a:lnTo>
                  <a:pt x="2027133" y="279033"/>
                </a:lnTo>
                <a:lnTo>
                  <a:pt x="2024150" y="264255"/>
                </a:lnTo>
                <a:lnTo>
                  <a:pt x="2027133" y="249477"/>
                </a:lnTo>
                <a:lnTo>
                  <a:pt x="2035268" y="237409"/>
                </a:lnTo>
                <a:lnTo>
                  <a:pt x="2047335" y="229273"/>
                </a:lnTo>
                <a:lnTo>
                  <a:pt x="2062111" y="226289"/>
                </a:lnTo>
                <a:lnTo>
                  <a:pt x="2076887" y="229273"/>
                </a:lnTo>
                <a:lnTo>
                  <a:pt x="2088954" y="237409"/>
                </a:lnTo>
                <a:lnTo>
                  <a:pt x="2097089" y="249477"/>
                </a:lnTo>
                <a:lnTo>
                  <a:pt x="2100073" y="264255"/>
                </a:lnTo>
                <a:lnTo>
                  <a:pt x="2097089" y="279033"/>
                </a:lnTo>
                <a:lnTo>
                  <a:pt x="2088954" y="291101"/>
                </a:lnTo>
                <a:lnTo>
                  <a:pt x="2076887" y="299238"/>
                </a:lnTo>
                <a:lnTo>
                  <a:pt x="2062111" y="302222"/>
                </a:lnTo>
                <a:close/>
              </a:path>
              <a:path w="2552700" h="708025">
                <a:moveTo>
                  <a:pt x="2288372" y="302222"/>
                </a:moveTo>
                <a:lnTo>
                  <a:pt x="2273596" y="299238"/>
                </a:lnTo>
                <a:lnTo>
                  <a:pt x="2261529" y="291101"/>
                </a:lnTo>
                <a:lnTo>
                  <a:pt x="2253394" y="279033"/>
                </a:lnTo>
                <a:lnTo>
                  <a:pt x="2250411" y="264255"/>
                </a:lnTo>
                <a:lnTo>
                  <a:pt x="2253394" y="249477"/>
                </a:lnTo>
                <a:lnTo>
                  <a:pt x="2261529" y="237409"/>
                </a:lnTo>
                <a:lnTo>
                  <a:pt x="2273596" y="229273"/>
                </a:lnTo>
                <a:lnTo>
                  <a:pt x="2288372" y="226289"/>
                </a:lnTo>
                <a:lnTo>
                  <a:pt x="2303148" y="229273"/>
                </a:lnTo>
                <a:lnTo>
                  <a:pt x="2315215" y="237409"/>
                </a:lnTo>
                <a:lnTo>
                  <a:pt x="2323350" y="249477"/>
                </a:lnTo>
                <a:lnTo>
                  <a:pt x="2326334" y="264255"/>
                </a:lnTo>
                <a:lnTo>
                  <a:pt x="2323350" y="279033"/>
                </a:lnTo>
                <a:lnTo>
                  <a:pt x="2315215" y="291101"/>
                </a:lnTo>
                <a:lnTo>
                  <a:pt x="2303148" y="299238"/>
                </a:lnTo>
                <a:lnTo>
                  <a:pt x="2288372" y="302222"/>
                </a:lnTo>
                <a:close/>
              </a:path>
            </a:pathLst>
          </a:custGeom>
          <a:solidFill>
            <a:srgbClr val="FFFFFF"/>
          </a:solidFill>
        </p:spPr>
        <p:txBody>
          <a:bodyPr wrap="square" lIns="0" tIns="0" rIns="0" bIns="0" rtlCol="0"/>
          <a:lstStyle/>
          <a:p>
            <a:endParaRPr/>
          </a:p>
        </p:txBody>
      </p:sp>
      <p:sp>
        <p:nvSpPr>
          <p:cNvPr id="7" name="object 7"/>
          <p:cNvSpPr/>
          <p:nvPr/>
        </p:nvSpPr>
        <p:spPr>
          <a:xfrm>
            <a:off x="1028700" y="8302954"/>
            <a:ext cx="16230600" cy="171450"/>
          </a:xfrm>
          <a:custGeom>
            <a:avLst/>
            <a:gdLst/>
            <a:ahLst/>
            <a:cxnLst/>
            <a:rect l="l" t="t" r="r" b="b"/>
            <a:pathLst>
              <a:path w="16230600" h="171450">
                <a:moveTo>
                  <a:pt x="16230598" y="171449"/>
                </a:moveTo>
                <a:lnTo>
                  <a:pt x="0" y="171449"/>
                </a:lnTo>
                <a:lnTo>
                  <a:pt x="0" y="0"/>
                </a:lnTo>
                <a:lnTo>
                  <a:pt x="16230598" y="0"/>
                </a:lnTo>
                <a:lnTo>
                  <a:pt x="16230598" y="171449"/>
                </a:lnTo>
                <a:close/>
              </a:path>
            </a:pathLst>
          </a:custGeom>
          <a:solidFill>
            <a:srgbClr val="FFFFFF"/>
          </a:solidFill>
        </p:spPr>
        <p:txBody>
          <a:bodyPr wrap="square" lIns="0" tIns="0" rIns="0" bIns="0" rtlCol="0"/>
          <a:lstStyle/>
          <a:p>
            <a:endParaRPr/>
          </a:p>
        </p:txBody>
      </p:sp>
      <p:sp>
        <p:nvSpPr>
          <p:cNvPr id="8" name="object 8"/>
          <p:cNvSpPr/>
          <p:nvPr/>
        </p:nvSpPr>
        <p:spPr>
          <a:xfrm>
            <a:off x="1028700" y="1814527"/>
            <a:ext cx="16230600" cy="171450"/>
          </a:xfrm>
          <a:custGeom>
            <a:avLst/>
            <a:gdLst/>
            <a:ahLst/>
            <a:cxnLst/>
            <a:rect l="l" t="t" r="r" b="b"/>
            <a:pathLst>
              <a:path w="16230600" h="171450">
                <a:moveTo>
                  <a:pt x="16230598" y="171449"/>
                </a:moveTo>
                <a:lnTo>
                  <a:pt x="0" y="171449"/>
                </a:lnTo>
                <a:lnTo>
                  <a:pt x="0" y="0"/>
                </a:lnTo>
                <a:lnTo>
                  <a:pt x="16230598" y="0"/>
                </a:lnTo>
                <a:lnTo>
                  <a:pt x="16230598" y="171449"/>
                </a:lnTo>
                <a:close/>
              </a:path>
            </a:pathLst>
          </a:custGeom>
          <a:solidFill>
            <a:srgbClr val="FFFFFF"/>
          </a:solidFill>
        </p:spPr>
        <p:txBody>
          <a:bodyPr wrap="square" lIns="0" tIns="0" rIns="0" bIns="0" rtlCol="0"/>
          <a:lstStyle/>
          <a:p>
            <a:endParaRPr/>
          </a:p>
        </p:txBody>
      </p:sp>
      <p:sp>
        <p:nvSpPr>
          <p:cNvPr id="9" name="object 9"/>
          <p:cNvSpPr txBox="1">
            <a:spLocks noGrp="1"/>
          </p:cNvSpPr>
          <p:nvPr>
            <p:ph type="title"/>
          </p:nvPr>
        </p:nvSpPr>
        <p:spPr>
          <a:xfrm>
            <a:off x="4031166" y="3409727"/>
            <a:ext cx="10487660" cy="2143125"/>
          </a:xfrm>
          <a:prstGeom prst="rect">
            <a:avLst/>
          </a:prstGeom>
        </p:spPr>
        <p:txBody>
          <a:bodyPr vert="horz" wrap="square" lIns="0" tIns="12065" rIns="0" bIns="0" rtlCol="0">
            <a:spAutoFit/>
          </a:bodyPr>
          <a:lstStyle/>
          <a:p>
            <a:pPr marL="12700">
              <a:lnSpc>
                <a:spcPct val="100000"/>
              </a:lnSpc>
              <a:spcBef>
                <a:spcPts val="95"/>
              </a:spcBef>
            </a:pPr>
            <a:r>
              <a:rPr sz="13900" i="0" spc="-1480">
                <a:solidFill>
                  <a:srgbClr val="FFFFFF"/>
                </a:solidFill>
                <a:latin typeface="Verdana"/>
                <a:cs typeface="Verdana"/>
              </a:rPr>
              <a:t>T</a:t>
            </a:r>
            <a:r>
              <a:rPr sz="13900" i="0" spc="-1270">
                <a:solidFill>
                  <a:srgbClr val="FFFFFF"/>
                </a:solidFill>
                <a:latin typeface="Verdana"/>
                <a:cs typeface="Verdana"/>
              </a:rPr>
              <a:t>H</a:t>
            </a:r>
            <a:r>
              <a:rPr sz="13900" i="0" spc="-700">
                <a:solidFill>
                  <a:srgbClr val="FFFFFF"/>
                </a:solidFill>
                <a:latin typeface="Verdana"/>
                <a:cs typeface="Verdana"/>
              </a:rPr>
              <a:t>A</a:t>
            </a:r>
            <a:r>
              <a:rPr sz="13900" i="0" spc="-1395">
                <a:solidFill>
                  <a:srgbClr val="FFFFFF"/>
                </a:solidFill>
                <a:latin typeface="Verdana"/>
                <a:cs typeface="Verdana"/>
              </a:rPr>
              <a:t>N</a:t>
            </a:r>
            <a:r>
              <a:rPr sz="13900" i="0" spc="-270">
                <a:solidFill>
                  <a:srgbClr val="FFFFFF"/>
                </a:solidFill>
                <a:latin typeface="Verdana"/>
                <a:cs typeface="Verdana"/>
              </a:rPr>
              <a:t>K</a:t>
            </a:r>
            <a:r>
              <a:rPr sz="13900" i="0" spc="-2350">
                <a:solidFill>
                  <a:srgbClr val="FFFFFF"/>
                </a:solidFill>
                <a:latin typeface="Verdana"/>
                <a:cs typeface="Verdana"/>
              </a:rPr>
              <a:t> </a:t>
            </a:r>
            <a:r>
              <a:rPr sz="13900" i="0" spc="-1440">
                <a:solidFill>
                  <a:srgbClr val="FFFFFF"/>
                </a:solidFill>
                <a:latin typeface="Verdana"/>
                <a:cs typeface="Verdana"/>
              </a:rPr>
              <a:t>Y</a:t>
            </a:r>
            <a:r>
              <a:rPr sz="13900" i="0" spc="-890">
                <a:solidFill>
                  <a:srgbClr val="FFFFFF"/>
                </a:solidFill>
                <a:latin typeface="Verdana"/>
                <a:cs typeface="Verdana"/>
              </a:rPr>
              <a:t>O</a:t>
            </a:r>
            <a:r>
              <a:rPr sz="13900" i="0" spc="-370">
                <a:solidFill>
                  <a:srgbClr val="FFFFFF"/>
                </a:solidFill>
                <a:latin typeface="Verdana"/>
                <a:cs typeface="Verdana"/>
              </a:rPr>
              <a:t>U</a:t>
            </a:r>
            <a:endParaRPr sz="13900">
              <a:latin typeface="Verdana"/>
              <a:cs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071" y="-45096"/>
            <a:ext cx="18287999" cy="10286999"/>
            <a:chOff x="0" y="14468"/>
            <a:chExt cx="18287999" cy="10286999"/>
          </a:xfrm>
        </p:grpSpPr>
        <p:pic>
          <p:nvPicPr>
            <p:cNvPr id="3" name="object 3"/>
            <p:cNvPicPr/>
            <p:nvPr/>
          </p:nvPicPr>
          <p:blipFill>
            <a:blip r:embed="rId2" cstate="print"/>
            <a:stretch>
              <a:fillRect/>
            </a:stretch>
          </p:blipFill>
          <p:spPr>
            <a:xfrm>
              <a:off x="0" y="14468"/>
              <a:ext cx="18287999" cy="10286999"/>
            </a:xfrm>
            <a:prstGeom prst="rect">
              <a:avLst/>
            </a:prstGeom>
          </p:spPr>
        </p:pic>
        <p:sp>
          <p:nvSpPr>
            <p:cNvPr id="4" name="object 4"/>
            <p:cNvSpPr/>
            <p:nvPr/>
          </p:nvSpPr>
          <p:spPr>
            <a:xfrm>
              <a:off x="1207274" y="1181327"/>
              <a:ext cx="180975" cy="245745"/>
            </a:xfrm>
            <a:custGeom>
              <a:avLst/>
              <a:gdLst/>
              <a:ahLst/>
              <a:cxnLst/>
              <a:rect l="l" t="t" r="r" b="b"/>
              <a:pathLst>
                <a:path w="180975" h="245744">
                  <a:moveTo>
                    <a:pt x="130543" y="232562"/>
                  </a:moveTo>
                  <a:lnTo>
                    <a:pt x="126949" y="228904"/>
                  </a:lnTo>
                  <a:lnTo>
                    <a:pt x="122491" y="228904"/>
                  </a:lnTo>
                  <a:lnTo>
                    <a:pt x="53644" y="228904"/>
                  </a:lnTo>
                  <a:lnTo>
                    <a:pt x="50050" y="232562"/>
                  </a:lnTo>
                  <a:lnTo>
                    <a:pt x="50050" y="241604"/>
                  </a:lnTo>
                  <a:lnTo>
                    <a:pt x="53644" y="245262"/>
                  </a:lnTo>
                  <a:lnTo>
                    <a:pt x="126949" y="245262"/>
                  </a:lnTo>
                  <a:lnTo>
                    <a:pt x="130543" y="241604"/>
                  </a:lnTo>
                  <a:lnTo>
                    <a:pt x="130543" y="232562"/>
                  </a:lnTo>
                  <a:close/>
                </a:path>
                <a:path w="180975" h="245744">
                  <a:moveTo>
                    <a:pt x="141427" y="87249"/>
                  </a:moveTo>
                  <a:lnTo>
                    <a:pt x="137820" y="83591"/>
                  </a:lnTo>
                  <a:lnTo>
                    <a:pt x="133375" y="83591"/>
                  </a:lnTo>
                  <a:lnTo>
                    <a:pt x="98348" y="83591"/>
                  </a:lnTo>
                  <a:lnTo>
                    <a:pt x="98348" y="43497"/>
                  </a:lnTo>
                  <a:lnTo>
                    <a:pt x="94742" y="39839"/>
                  </a:lnTo>
                  <a:lnTo>
                    <a:pt x="85852" y="39839"/>
                  </a:lnTo>
                  <a:lnTo>
                    <a:pt x="82245" y="43497"/>
                  </a:lnTo>
                  <a:lnTo>
                    <a:pt x="82245" y="83591"/>
                  </a:lnTo>
                  <a:lnTo>
                    <a:pt x="42773" y="83591"/>
                  </a:lnTo>
                  <a:lnTo>
                    <a:pt x="39166" y="87249"/>
                  </a:lnTo>
                  <a:lnTo>
                    <a:pt x="39166" y="96291"/>
                  </a:lnTo>
                  <a:lnTo>
                    <a:pt x="42773" y="99949"/>
                  </a:lnTo>
                  <a:lnTo>
                    <a:pt x="82245" y="99949"/>
                  </a:lnTo>
                  <a:lnTo>
                    <a:pt x="82245" y="140042"/>
                  </a:lnTo>
                  <a:lnTo>
                    <a:pt x="85852" y="143700"/>
                  </a:lnTo>
                  <a:lnTo>
                    <a:pt x="94742" y="143700"/>
                  </a:lnTo>
                  <a:lnTo>
                    <a:pt x="98348" y="140042"/>
                  </a:lnTo>
                  <a:lnTo>
                    <a:pt x="98348" y="99949"/>
                  </a:lnTo>
                  <a:lnTo>
                    <a:pt x="137820" y="99949"/>
                  </a:lnTo>
                  <a:lnTo>
                    <a:pt x="141427" y="96291"/>
                  </a:lnTo>
                  <a:lnTo>
                    <a:pt x="141427" y="87249"/>
                  </a:lnTo>
                  <a:close/>
                </a:path>
                <a:path w="180975" h="245744">
                  <a:moveTo>
                    <a:pt x="180682" y="91770"/>
                  </a:moveTo>
                  <a:lnTo>
                    <a:pt x="173558" y="55803"/>
                  </a:lnTo>
                  <a:lnTo>
                    <a:pt x="164033" y="41922"/>
                  </a:lnTo>
                  <a:lnTo>
                    <a:pt x="164033" y="101904"/>
                  </a:lnTo>
                  <a:lnTo>
                    <a:pt x="146100" y="141541"/>
                  </a:lnTo>
                  <a:lnTo>
                    <a:pt x="140995" y="148666"/>
                  </a:lnTo>
                  <a:lnTo>
                    <a:pt x="137261" y="156603"/>
                  </a:lnTo>
                  <a:lnTo>
                    <a:pt x="134975" y="165112"/>
                  </a:lnTo>
                  <a:lnTo>
                    <a:pt x="134188" y="174078"/>
                  </a:lnTo>
                  <a:lnTo>
                    <a:pt x="134188" y="196850"/>
                  </a:lnTo>
                  <a:lnTo>
                    <a:pt x="130416" y="200672"/>
                  </a:lnTo>
                  <a:lnTo>
                    <a:pt x="50177" y="200672"/>
                  </a:lnTo>
                  <a:lnTo>
                    <a:pt x="46405" y="196850"/>
                  </a:lnTo>
                  <a:lnTo>
                    <a:pt x="46405" y="174078"/>
                  </a:lnTo>
                  <a:lnTo>
                    <a:pt x="45643" y="165112"/>
                  </a:lnTo>
                  <a:lnTo>
                    <a:pt x="43395" y="156616"/>
                  </a:lnTo>
                  <a:lnTo>
                    <a:pt x="39725" y="148767"/>
                  </a:lnTo>
                  <a:lnTo>
                    <a:pt x="26250" y="129997"/>
                  </a:lnTo>
                  <a:lnTo>
                    <a:pt x="20243" y="116941"/>
                  </a:lnTo>
                  <a:lnTo>
                    <a:pt x="16827" y="102933"/>
                  </a:lnTo>
                  <a:lnTo>
                    <a:pt x="16090" y="88315"/>
                  </a:lnTo>
                  <a:lnTo>
                    <a:pt x="22936" y="60452"/>
                  </a:lnTo>
                  <a:lnTo>
                    <a:pt x="39281" y="37503"/>
                  </a:lnTo>
                  <a:lnTo>
                    <a:pt x="62572" y="21971"/>
                  </a:lnTo>
                  <a:lnTo>
                    <a:pt x="90309" y="16319"/>
                  </a:lnTo>
                  <a:lnTo>
                    <a:pt x="131457" y="28790"/>
                  </a:lnTo>
                  <a:lnTo>
                    <a:pt x="157581" y="60820"/>
                  </a:lnTo>
                  <a:lnTo>
                    <a:pt x="164033" y="101904"/>
                  </a:lnTo>
                  <a:lnTo>
                    <a:pt x="164033" y="41922"/>
                  </a:lnTo>
                  <a:lnTo>
                    <a:pt x="153149" y="26060"/>
                  </a:lnTo>
                  <a:lnTo>
                    <a:pt x="138455" y="16319"/>
                  </a:lnTo>
                  <a:lnTo>
                    <a:pt x="123240" y="6223"/>
                  </a:lnTo>
                  <a:lnTo>
                    <a:pt x="54698" y="7670"/>
                  </a:lnTo>
                  <a:lnTo>
                    <a:pt x="8051" y="54292"/>
                  </a:lnTo>
                  <a:lnTo>
                    <a:pt x="0" y="87579"/>
                  </a:lnTo>
                  <a:lnTo>
                    <a:pt x="901" y="105359"/>
                  </a:lnTo>
                  <a:lnTo>
                    <a:pt x="5067" y="122402"/>
                  </a:lnTo>
                  <a:lnTo>
                    <a:pt x="12369" y="138290"/>
                  </a:lnTo>
                  <a:lnTo>
                    <a:pt x="22669" y="152654"/>
                  </a:lnTo>
                  <a:lnTo>
                    <a:pt x="27597" y="158280"/>
                  </a:lnTo>
                  <a:lnTo>
                    <a:pt x="30314" y="165900"/>
                  </a:lnTo>
                  <a:lnTo>
                    <a:pt x="30314" y="192125"/>
                  </a:lnTo>
                  <a:lnTo>
                    <a:pt x="32245" y="201815"/>
                  </a:lnTo>
                  <a:lnTo>
                    <a:pt x="37503" y="209727"/>
                  </a:lnTo>
                  <a:lnTo>
                    <a:pt x="45288" y="215074"/>
                  </a:lnTo>
                  <a:lnTo>
                    <a:pt x="54825" y="217030"/>
                  </a:lnTo>
                  <a:lnTo>
                    <a:pt x="125768" y="217030"/>
                  </a:lnTo>
                  <a:lnTo>
                    <a:pt x="150304" y="165900"/>
                  </a:lnTo>
                  <a:lnTo>
                    <a:pt x="153085" y="158229"/>
                  </a:lnTo>
                  <a:lnTo>
                    <a:pt x="158191" y="152336"/>
                  </a:lnTo>
                  <a:lnTo>
                    <a:pt x="167830" y="138950"/>
                  </a:lnTo>
                  <a:lnTo>
                    <a:pt x="174879" y="124142"/>
                  </a:lnTo>
                  <a:lnTo>
                    <a:pt x="179209" y="108292"/>
                  </a:lnTo>
                  <a:lnTo>
                    <a:pt x="180682" y="91770"/>
                  </a:lnTo>
                  <a:close/>
                </a:path>
              </a:pathLst>
            </a:custGeom>
            <a:solidFill>
              <a:srgbClr val="FFFFFF"/>
            </a:solidFill>
          </p:spPr>
          <p:txBody>
            <a:bodyPr wrap="square" lIns="0" tIns="0" rIns="0" bIns="0" rtlCol="0"/>
            <a:lstStyle/>
            <a:p>
              <a:endParaRPr/>
            </a:p>
          </p:txBody>
        </p:sp>
        <p:pic>
          <p:nvPicPr>
            <p:cNvPr id="5" name="object 5"/>
            <p:cNvPicPr/>
            <p:nvPr/>
          </p:nvPicPr>
          <p:blipFill>
            <a:blip r:embed="rId3" cstate="print"/>
            <a:stretch>
              <a:fillRect/>
            </a:stretch>
          </p:blipFill>
          <p:spPr>
            <a:xfrm>
              <a:off x="3042893" y="3389644"/>
              <a:ext cx="12199572" cy="3857624"/>
            </a:xfrm>
            <a:prstGeom prst="rect">
              <a:avLst/>
            </a:prstGeom>
          </p:spPr>
        </p:pic>
      </p:grpSp>
      <p:sp>
        <p:nvSpPr>
          <p:cNvPr id="6" name="object 6"/>
          <p:cNvSpPr txBox="1">
            <a:spLocks noGrp="1"/>
          </p:cNvSpPr>
          <p:nvPr>
            <p:ph type="title"/>
          </p:nvPr>
        </p:nvSpPr>
        <p:spPr>
          <a:xfrm>
            <a:off x="4847096" y="3566747"/>
            <a:ext cx="8115300" cy="2398349"/>
          </a:xfrm>
          <a:prstGeom prst="rect">
            <a:avLst/>
          </a:prstGeom>
        </p:spPr>
        <p:txBody>
          <a:bodyPr vert="horz" wrap="square" lIns="0" tIns="11430" rIns="0" bIns="0" rtlCol="0" anchor="t">
            <a:spAutoFit/>
          </a:bodyPr>
          <a:lstStyle/>
          <a:p>
            <a:pPr marL="258445" marR="250825" algn="ctr">
              <a:lnSpc>
                <a:spcPct val="116799"/>
              </a:lnSpc>
              <a:spcBef>
                <a:spcPts val="90"/>
              </a:spcBef>
            </a:pPr>
            <a:r>
              <a:rPr lang="en-US" sz="4550" spc="-85">
                <a:solidFill>
                  <a:srgbClr val="FFFFFF"/>
                </a:solidFill>
                <a:latin typeface="Trebuchet MS"/>
                <a:ea typeface="Verdana"/>
              </a:rPr>
              <a:t>Voice controlled servo motor using an android application</a:t>
            </a:r>
            <a:endParaRPr lang="en-US" sz="4550" spc="-35">
              <a:solidFill>
                <a:srgbClr val="FFFFFF"/>
              </a:solidFill>
              <a:latin typeface="Trebuchet MS"/>
              <a:ea typeface="Verdana"/>
            </a:endParaRPr>
          </a:p>
        </p:txBody>
      </p:sp>
      <p:grpSp>
        <p:nvGrpSpPr>
          <p:cNvPr id="7" name="object 7"/>
          <p:cNvGrpSpPr/>
          <p:nvPr/>
        </p:nvGrpSpPr>
        <p:grpSpPr>
          <a:xfrm>
            <a:off x="1096891" y="1151565"/>
            <a:ext cx="15547917" cy="7467312"/>
            <a:chOff x="1096891" y="1151565"/>
            <a:chExt cx="15547917" cy="7467312"/>
          </a:xfrm>
        </p:grpSpPr>
        <p:pic>
          <p:nvPicPr>
            <p:cNvPr id="8" name="object 8"/>
            <p:cNvPicPr/>
            <p:nvPr/>
          </p:nvPicPr>
          <p:blipFill>
            <a:blip r:embed="rId4" cstate="print"/>
            <a:stretch>
              <a:fillRect/>
            </a:stretch>
          </p:blipFill>
          <p:spPr>
            <a:xfrm>
              <a:off x="2236567" y="7523503"/>
              <a:ext cx="1095374" cy="1095374"/>
            </a:xfrm>
            <a:prstGeom prst="rect">
              <a:avLst/>
            </a:prstGeom>
          </p:spPr>
        </p:pic>
        <p:pic>
          <p:nvPicPr>
            <p:cNvPr id="9" name="object 9"/>
            <p:cNvPicPr/>
            <p:nvPr/>
          </p:nvPicPr>
          <p:blipFill>
            <a:blip r:embed="rId5" cstate="print"/>
            <a:stretch>
              <a:fillRect/>
            </a:stretch>
          </p:blipFill>
          <p:spPr>
            <a:xfrm>
              <a:off x="1643075" y="5928924"/>
              <a:ext cx="590549" cy="590549"/>
            </a:xfrm>
            <a:prstGeom prst="rect">
              <a:avLst/>
            </a:prstGeom>
          </p:spPr>
        </p:pic>
        <p:pic>
          <p:nvPicPr>
            <p:cNvPr id="10" name="object 10"/>
            <p:cNvPicPr/>
            <p:nvPr/>
          </p:nvPicPr>
          <p:blipFill>
            <a:blip r:embed="rId6" cstate="print"/>
            <a:stretch>
              <a:fillRect/>
            </a:stretch>
          </p:blipFill>
          <p:spPr>
            <a:xfrm>
              <a:off x="14956042" y="2014602"/>
              <a:ext cx="1095374" cy="1095374"/>
            </a:xfrm>
            <a:prstGeom prst="rect">
              <a:avLst/>
            </a:prstGeom>
          </p:spPr>
        </p:pic>
        <p:pic>
          <p:nvPicPr>
            <p:cNvPr id="11" name="object 11"/>
            <p:cNvPicPr/>
            <p:nvPr/>
          </p:nvPicPr>
          <p:blipFill>
            <a:blip r:embed="rId7" cstate="print"/>
            <a:stretch>
              <a:fillRect/>
            </a:stretch>
          </p:blipFill>
          <p:spPr>
            <a:xfrm>
              <a:off x="16054259" y="4113904"/>
              <a:ext cx="590549" cy="590549"/>
            </a:xfrm>
            <a:prstGeom prst="rect">
              <a:avLst/>
            </a:prstGeom>
          </p:spPr>
        </p:pic>
        <p:pic>
          <p:nvPicPr>
            <p:cNvPr id="12" name="object 12"/>
            <p:cNvPicPr/>
            <p:nvPr/>
          </p:nvPicPr>
          <p:blipFill>
            <a:blip r:embed="rId8" cstate="print"/>
            <a:stretch>
              <a:fillRect/>
            </a:stretch>
          </p:blipFill>
          <p:spPr>
            <a:xfrm>
              <a:off x="1096891" y="1151565"/>
              <a:ext cx="542924" cy="542924"/>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A1CC3-6FCC-4CB4-B589-9BA25569C67C}"/>
              </a:ext>
            </a:extLst>
          </p:cNvPr>
          <p:cNvSpPr>
            <a:spLocks noGrp="1"/>
          </p:cNvSpPr>
          <p:nvPr>
            <p:ph type="title"/>
          </p:nvPr>
        </p:nvSpPr>
        <p:spPr>
          <a:xfrm>
            <a:off x="3761244" y="272845"/>
            <a:ext cx="10123827" cy="1261884"/>
          </a:xfrm>
        </p:spPr>
        <p:txBody>
          <a:bodyPr wrap="square" lIns="0" tIns="0" rIns="0" bIns="0" anchor="t">
            <a:spAutoFit/>
          </a:bodyPr>
          <a:lstStyle/>
          <a:p>
            <a:r>
              <a:rPr lang="en-US">
                <a:ea typeface="Verdana"/>
              </a:rPr>
              <a:t>TEAM MEMBERS</a:t>
            </a:r>
          </a:p>
        </p:txBody>
      </p:sp>
      <p:sp>
        <p:nvSpPr>
          <p:cNvPr id="3" name="Text Placeholder 2">
            <a:extLst>
              <a:ext uri="{FF2B5EF4-FFF2-40B4-BE49-F238E27FC236}">
                <a16:creationId xmlns:a16="http://schemas.microsoft.com/office/drawing/2014/main" id="{0B666144-6B74-8903-AE5C-D5D382B883A9}"/>
              </a:ext>
            </a:extLst>
          </p:cNvPr>
          <p:cNvSpPr>
            <a:spLocks noGrp="1"/>
          </p:cNvSpPr>
          <p:nvPr>
            <p:ph type="body" idx="1"/>
          </p:nvPr>
        </p:nvSpPr>
        <p:spPr>
          <a:xfrm>
            <a:off x="322133" y="3437066"/>
            <a:ext cx="17643732" cy="3077766"/>
          </a:xfrm>
        </p:spPr>
        <p:txBody>
          <a:bodyPr wrap="square" lIns="0" tIns="0" rIns="0" bIns="0" anchor="t">
            <a:spAutoFit/>
          </a:bodyPr>
          <a:lstStyle/>
          <a:p>
            <a:r>
              <a:rPr lang="en-US" sz="4000">
                <a:latin typeface="Times New Roman"/>
                <a:cs typeface="Calibri"/>
              </a:rPr>
              <a:t>1.P.SAKETH                                              -               2000040116</a:t>
            </a:r>
            <a:endParaRPr lang="en-US"/>
          </a:p>
          <a:p>
            <a:br>
              <a:rPr lang="en-US" sz="4000">
                <a:latin typeface="Times New Roman"/>
                <a:cs typeface="Calibri"/>
              </a:rPr>
            </a:br>
            <a:r>
              <a:rPr lang="en-US" sz="4000">
                <a:latin typeface="Times New Roman"/>
                <a:cs typeface="Calibri"/>
              </a:rPr>
              <a:t>2.V.V.JATHIN GUPTHA                          -               2000040153</a:t>
            </a:r>
            <a:endParaRPr lang="en-US"/>
          </a:p>
          <a:p>
            <a:endParaRPr lang="en-US" sz="4000">
              <a:latin typeface="Times New Roman"/>
              <a:cs typeface="Calibri"/>
            </a:endParaRPr>
          </a:p>
          <a:p>
            <a:r>
              <a:rPr lang="en-US" sz="4000">
                <a:latin typeface="Times New Roman"/>
                <a:cs typeface="Calibri"/>
              </a:rPr>
              <a:t>3 V .LIKITHA                                             -              2000040154</a:t>
            </a:r>
          </a:p>
        </p:txBody>
      </p:sp>
    </p:spTree>
    <p:extLst>
      <p:ext uri="{BB962C8B-B14F-4D97-AF65-F5344CB8AC3E}">
        <p14:creationId xmlns:p14="http://schemas.microsoft.com/office/powerpoint/2010/main" val="382309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368CE-9EC2-88C1-8E47-B338727EEEAD}"/>
              </a:ext>
            </a:extLst>
          </p:cNvPr>
          <p:cNvSpPr>
            <a:spLocks noGrp="1"/>
          </p:cNvSpPr>
          <p:nvPr>
            <p:ph type="title"/>
          </p:nvPr>
        </p:nvSpPr>
        <p:spPr>
          <a:xfrm>
            <a:off x="858739" y="357808"/>
            <a:ext cx="16527780" cy="2151623"/>
          </a:xfrm>
        </p:spPr>
        <p:txBody>
          <a:bodyPr vert="horz" lIns="91440" tIns="45720" rIns="91440" bIns="45720" rtlCol="0" anchor="b">
            <a:normAutofit/>
          </a:bodyPr>
          <a:lstStyle/>
          <a:p>
            <a:pPr algn="l" rtl="0">
              <a:lnSpc>
                <a:spcPct val="90000"/>
              </a:lnSpc>
              <a:spcBef>
                <a:spcPct val="0"/>
              </a:spcBef>
            </a:pPr>
            <a:r>
              <a:rPr lang="en-US" sz="8100" kern="1200">
                <a:solidFill>
                  <a:schemeClr val="tx1"/>
                </a:solidFill>
                <a:latin typeface="Times New Roman"/>
                <a:cs typeface="Times New Roman"/>
              </a:rPr>
              <a:t>Problem Statement</a:t>
            </a:r>
          </a:p>
        </p:txBody>
      </p:sp>
      <p:sp>
        <p:nvSpPr>
          <p:cNvPr id="3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739" y="2522316"/>
            <a:ext cx="16459200" cy="27432"/>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16459200"/>
                      <a:gd name="connsiteY0" fmla="*/ 0 h 27432"/>
                      <a:gd name="connsiteX1" fmla="*/ 192024 w 16459200"/>
                      <a:gd name="connsiteY1" fmla="*/ 0 h 27432"/>
                      <a:gd name="connsiteX2" fmla="*/ 1042416 w 16459200"/>
                      <a:gd name="connsiteY2" fmla="*/ 0 h 27432"/>
                      <a:gd name="connsiteX3" fmla="*/ 1728216 w 16459200"/>
                      <a:gd name="connsiteY3" fmla="*/ 0 h 27432"/>
                      <a:gd name="connsiteX4" fmla="*/ 1920240 w 16459200"/>
                      <a:gd name="connsiteY4" fmla="*/ 0 h 27432"/>
                      <a:gd name="connsiteX5" fmla="*/ 2441448 w 16459200"/>
                      <a:gd name="connsiteY5" fmla="*/ 0 h 27432"/>
                      <a:gd name="connsiteX6" fmla="*/ 2798064 w 16459200"/>
                      <a:gd name="connsiteY6" fmla="*/ 0 h 27432"/>
                      <a:gd name="connsiteX7" fmla="*/ 3648456 w 16459200"/>
                      <a:gd name="connsiteY7" fmla="*/ 0 h 27432"/>
                      <a:gd name="connsiteX8" fmla="*/ 4005072 w 16459200"/>
                      <a:gd name="connsiteY8" fmla="*/ 0 h 27432"/>
                      <a:gd name="connsiteX9" fmla="*/ 5020056 w 16459200"/>
                      <a:gd name="connsiteY9" fmla="*/ 0 h 27432"/>
                      <a:gd name="connsiteX10" fmla="*/ 5212080 w 16459200"/>
                      <a:gd name="connsiteY10" fmla="*/ 0 h 27432"/>
                      <a:gd name="connsiteX11" fmla="*/ 5568696 w 16459200"/>
                      <a:gd name="connsiteY11" fmla="*/ 0 h 27432"/>
                      <a:gd name="connsiteX12" fmla="*/ 6089904 w 16459200"/>
                      <a:gd name="connsiteY12" fmla="*/ 0 h 27432"/>
                      <a:gd name="connsiteX13" fmla="*/ 6611112 w 16459200"/>
                      <a:gd name="connsiteY13" fmla="*/ 0 h 27432"/>
                      <a:gd name="connsiteX14" fmla="*/ 7461504 w 16459200"/>
                      <a:gd name="connsiteY14" fmla="*/ 0 h 27432"/>
                      <a:gd name="connsiteX15" fmla="*/ 8476488 w 16459200"/>
                      <a:gd name="connsiteY15" fmla="*/ 0 h 27432"/>
                      <a:gd name="connsiteX16" fmla="*/ 9326880 w 16459200"/>
                      <a:gd name="connsiteY16" fmla="*/ 0 h 27432"/>
                      <a:gd name="connsiteX17" fmla="*/ 9683496 w 16459200"/>
                      <a:gd name="connsiteY17" fmla="*/ 0 h 27432"/>
                      <a:gd name="connsiteX18" fmla="*/ 9875520 w 16459200"/>
                      <a:gd name="connsiteY18" fmla="*/ 0 h 27432"/>
                      <a:gd name="connsiteX19" fmla="*/ 10067544 w 16459200"/>
                      <a:gd name="connsiteY19" fmla="*/ 0 h 27432"/>
                      <a:gd name="connsiteX20" fmla="*/ 10424160 w 16459200"/>
                      <a:gd name="connsiteY20" fmla="*/ 0 h 27432"/>
                      <a:gd name="connsiteX21" fmla="*/ 10945368 w 16459200"/>
                      <a:gd name="connsiteY21" fmla="*/ 0 h 27432"/>
                      <a:gd name="connsiteX22" fmla="*/ 11795760 w 16459200"/>
                      <a:gd name="connsiteY22" fmla="*/ 0 h 27432"/>
                      <a:gd name="connsiteX23" fmla="*/ 12152376 w 16459200"/>
                      <a:gd name="connsiteY23" fmla="*/ 0 h 27432"/>
                      <a:gd name="connsiteX24" fmla="*/ 12838176 w 16459200"/>
                      <a:gd name="connsiteY24" fmla="*/ 0 h 27432"/>
                      <a:gd name="connsiteX25" fmla="*/ 13853160 w 16459200"/>
                      <a:gd name="connsiteY25" fmla="*/ 0 h 27432"/>
                      <a:gd name="connsiteX26" fmla="*/ 14209776 w 16459200"/>
                      <a:gd name="connsiteY26" fmla="*/ 0 h 27432"/>
                      <a:gd name="connsiteX27" fmla="*/ 14895576 w 16459200"/>
                      <a:gd name="connsiteY27" fmla="*/ 0 h 27432"/>
                      <a:gd name="connsiteX28" fmla="*/ 15581376 w 16459200"/>
                      <a:gd name="connsiteY28" fmla="*/ 0 h 27432"/>
                      <a:gd name="connsiteX29" fmla="*/ 15773400 w 16459200"/>
                      <a:gd name="connsiteY29" fmla="*/ 0 h 27432"/>
                      <a:gd name="connsiteX30" fmla="*/ 16459200 w 16459200"/>
                      <a:gd name="connsiteY30" fmla="*/ 0 h 27432"/>
                      <a:gd name="connsiteX31" fmla="*/ 16459200 w 16459200"/>
                      <a:gd name="connsiteY31" fmla="*/ 27432 h 27432"/>
                      <a:gd name="connsiteX32" fmla="*/ 15444216 w 16459200"/>
                      <a:gd name="connsiteY32" fmla="*/ 27432 h 27432"/>
                      <a:gd name="connsiteX33" fmla="*/ 15087600 w 16459200"/>
                      <a:gd name="connsiteY33" fmla="*/ 27432 h 27432"/>
                      <a:gd name="connsiteX34" fmla="*/ 14401800 w 16459200"/>
                      <a:gd name="connsiteY34" fmla="*/ 27432 h 27432"/>
                      <a:gd name="connsiteX35" fmla="*/ 13551408 w 16459200"/>
                      <a:gd name="connsiteY35" fmla="*/ 27432 h 27432"/>
                      <a:gd name="connsiteX36" fmla="*/ 13030200 w 16459200"/>
                      <a:gd name="connsiteY36" fmla="*/ 27432 h 27432"/>
                      <a:gd name="connsiteX37" fmla="*/ 12179808 w 16459200"/>
                      <a:gd name="connsiteY37" fmla="*/ 27432 h 27432"/>
                      <a:gd name="connsiteX38" fmla="*/ 11329416 w 16459200"/>
                      <a:gd name="connsiteY38" fmla="*/ 27432 h 27432"/>
                      <a:gd name="connsiteX39" fmla="*/ 10479024 w 16459200"/>
                      <a:gd name="connsiteY39" fmla="*/ 27432 h 27432"/>
                      <a:gd name="connsiteX40" fmla="*/ 9793224 w 16459200"/>
                      <a:gd name="connsiteY40" fmla="*/ 27432 h 27432"/>
                      <a:gd name="connsiteX41" fmla="*/ 9436608 w 16459200"/>
                      <a:gd name="connsiteY41" fmla="*/ 27432 h 27432"/>
                      <a:gd name="connsiteX42" fmla="*/ 9079992 w 16459200"/>
                      <a:gd name="connsiteY42" fmla="*/ 27432 h 27432"/>
                      <a:gd name="connsiteX43" fmla="*/ 8229600 w 16459200"/>
                      <a:gd name="connsiteY43" fmla="*/ 27432 h 27432"/>
                      <a:gd name="connsiteX44" fmla="*/ 7543800 w 16459200"/>
                      <a:gd name="connsiteY44" fmla="*/ 27432 h 27432"/>
                      <a:gd name="connsiteX45" fmla="*/ 7187184 w 16459200"/>
                      <a:gd name="connsiteY45" fmla="*/ 27432 h 27432"/>
                      <a:gd name="connsiteX46" fmla="*/ 6830568 w 16459200"/>
                      <a:gd name="connsiteY46" fmla="*/ 27432 h 27432"/>
                      <a:gd name="connsiteX47" fmla="*/ 6473952 w 16459200"/>
                      <a:gd name="connsiteY47" fmla="*/ 27432 h 27432"/>
                      <a:gd name="connsiteX48" fmla="*/ 5788152 w 16459200"/>
                      <a:gd name="connsiteY48" fmla="*/ 27432 h 27432"/>
                      <a:gd name="connsiteX49" fmla="*/ 5431536 w 16459200"/>
                      <a:gd name="connsiteY49" fmla="*/ 27432 h 27432"/>
                      <a:gd name="connsiteX50" fmla="*/ 4910328 w 16459200"/>
                      <a:gd name="connsiteY50" fmla="*/ 27432 h 27432"/>
                      <a:gd name="connsiteX51" fmla="*/ 4389120 w 16459200"/>
                      <a:gd name="connsiteY51" fmla="*/ 27432 h 27432"/>
                      <a:gd name="connsiteX52" fmla="*/ 3374136 w 16459200"/>
                      <a:gd name="connsiteY52" fmla="*/ 27432 h 27432"/>
                      <a:gd name="connsiteX53" fmla="*/ 2852928 w 16459200"/>
                      <a:gd name="connsiteY53" fmla="*/ 27432 h 27432"/>
                      <a:gd name="connsiteX54" fmla="*/ 2331720 w 16459200"/>
                      <a:gd name="connsiteY54" fmla="*/ 27432 h 27432"/>
                      <a:gd name="connsiteX55" fmla="*/ 1316736 w 16459200"/>
                      <a:gd name="connsiteY55" fmla="*/ 27432 h 27432"/>
                      <a:gd name="connsiteX56" fmla="*/ 1124712 w 16459200"/>
                      <a:gd name="connsiteY56" fmla="*/ 27432 h 27432"/>
                      <a:gd name="connsiteX57" fmla="*/ 0 w 16459200"/>
                      <a:gd name="connsiteY57" fmla="*/ 27432 h 27432"/>
                      <a:gd name="connsiteX58" fmla="*/ 0 w 16459200"/>
                      <a:gd name="connsiteY5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459200" h="27432" fill="none" extrusionOk="0">
                        <a:moveTo>
                          <a:pt x="0" y="0"/>
                        </a:moveTo>
                        <a:cubicBezTo>
                          <a:pt x="47956" y="-7424"/>
                          <a:pt x="130909" y="-3461"/>
                          <a:pt x="192024" y="0"/>
                        </a:cubicBezTo>
                        <a:cubicBezTo>
                          <a:pt x="253139" y="3461"/>
                          <a:pt x="713864" y="27473"/>
                          <a:pt x="1042416" y="0"/>
                        </a:cubicBezTo>
                        <a:cubicBezTo>
                          <a:pt x="1370968" y="-27473"/>
                          <a:pt x="1433592" y="6590"/>
                          <a:pt x="1728216" y="0"/>
                        </a:cubicBezTo>
                        <a:cubicBezTo>
                          <a:pt x="2022840" y="-6590"/>
                          <a:pt x="1862554" y="2847"/>
                          <a:pt x="1920240" y="0"/>
                        </a:cubicBezTo>
                        <a:cubicBezTo>
                          <a:pt x="1977926" y="-2847"/>
                          <a:pt x="2325911" y="-6884"/>
                          <a:pt x="2441448" y="0"/>
                        </a:cubicBezTo>
                        <a:cubicBezTo>
                          <a:pt x="2556985" y="6884"/>
                          <a:pt x="2631822" y="6977"/>
                          <a:pt x="2798064" y="0"/>
                        </a:cubicBezTo>
                        <a:cubicBezTo>
                          <a:pt x="2964306" y="-6977"/>
                          <a:pt x="3274078" y="-12213"/>
                          <a:pt x="3648456" y="0"/>
                        </a:cubicBezTo>
                        <a:cubicBezTo>
                          <a:pt x="4022834" y="12213"/>
                          <a:pt x="3857573" y="-925"/>
                          <a:pt x="4005072" y="0"/>
                        </a:cubicBezTo>
                        <a:cubicBezTo>
                          <a:pt x="4152571" y="925"/>
                          <a:pt x="4671117" y="36098"/>
                          <a:pt x="5020056" y="0"/>
                        </a:cubicBezTo>
                        <a:cubicBezTo>
                          <a:pt x="5368995" y="-36098"/>
                          <a:pt x="5129234" y="2763"/>
                          <a:pt x="5212080" y="0"/>
                        </a:cubicBezTo>
                        <a:cubicBezTo>
                          <a:pt x="5294926" y="-2763"/>
                          <a:pt x="5456351" y="-1340"/>
                          <a:pt x="5568696" y="0"/>
                        </a:cubicBezTo>
                        <a:cubicBezTo>
                          <a:pt x="5681041" y="1340"/>
                          <a:pt x="5957028" y="11791"/>
                          <a:pt x="6089904" y="0"/>
                        </a:cubicBezTo>
                        <a:cubicBezTo>
                          <a:pt x="6222780" y="-11791"/>
                          <a:pt x="6485557" y="8010"/>
                          <a:pt x="6611112" y="0"/>
                        </a:cubicBezTo>
                        <a:cubicBezTo>
                          <a:pt x="6736667" y="-8010"/>
                          <a:pt x="7207166" y="34517"/>
                          <a:pt x="7461504" y="0"/>
                        </a:cubicBezTo>
                        <a:cubicBezTo>
                          <a:pt x="7715842" y="-34517"/>
                          <a:pt x="7997652" y="4727"/>
                          <a:pt x="8476488" y="0"/>
                        </a:cubicBezTo>
                        <a:cubicBezTo>
                          <a:pt x="8955324" y="-4727"/>
                          <a:pt x="9009263" y="-31226"/>
                          <a:pt x="9326880" y="0"/>
                        </a:cubicBezTo>
                        <a:cubicBezTo>
                          <a:pt x="9644497" y="31226"/>
                          <a:pt x="9567141" y="-14781"/>
                          <a:pt x="9683496" y="0"/>
                        </a:cubicBezTo>
                        <a:cubicBezTo>
                          <a:pt x="9799851" y="14781"/>
                          <a:pt x="9804032" y="8468"/>
                          <a:pt x="9875520" y="0"/>
                        </a:cubicBezTo>
                        <a:cubicBezTo>
                          <a:pt x="9947008" y="-8468"/>
                          <a:pt x="9977677" y="-8510"/>
                          <a:pt x="10067544" y="0"/>
                        </a:cubicBezTo>
                        <a:cubicBezTo>
                          <a:pt x="10157411" y="8510"/>
                          <a:pt x="10259211" y="-4808"/>
                          <a:pt x="10424160" y="0"/>
                        </a:cubicBezTo>
                        <a:cubicBezTo>
                          <a:pt x="10589109" y="4808"/>
                          <a:pt x="10698874" y="12995"/>
                          <a:pt x="10945368" y="0"/>
                        </a:cubicBezTo>
                        <a:cubicBezTo>
                          <a:pt x="11191862" y="-12995"/>
                          <a:pt x="11497620" y="30979"/>
                          <a:pt x="11795760" y="0"/>
                        </a:cubicBezTo>
                        <a:cubicBezTo>
                          <a:pt x="12093900" y="-30979"/>
                          <a:pt x="12033359" y="17306"/>
                          <a:pt x="12152376" y="0"/>
                        </a:cubicBezTo>
                        <a:cubicBezTo>
                          <a:pt x="12271393" y="-17306"/>
                          <a:pt x="12698740" y="-6151"/>
                          <a:pt x="12838176" y="0"/>
                        </a:cubicBezTo>
                        <a:cubicBezTo>
                          <a:pt x="12977612" y="6151"/>
                          <a:pt x="13351157" y="-21667"/>
                          <a:pt x="13853160" y="0"/>
                        </a:cubicBezTo>
                        <a:cubicBezTo>
                          <a:pt x="14355163" y="21667"/>
                          <a:pt x="14035345" y="-172"/>
                          <a:pt x="14209776" y="0"/>
                        </a:cubicBezTo>
                        <a:cubicBezTo>
                          <a:pt x="14384207" y="172"/>
                          <a:pt x="14629222" y="-31393"/>
                          <a:pt x="14895576" y="0"/>
                        </a:cubicBezTo>
                        <a:cubicBezTo>
                          <a:pt x="15161930" y="31393"/>
                          <a:pt x="15418721" y="3319"/>
                          <a:pt x="15581376" y="0"/>
                        </a:cubicBezTo>
                        <a:cubicBezTo>
                          <a:pt x="15744031" y="-3319"/>
                          <a:pt x="15695632" y="-9543"/>
                          <a:pt x="15773400" y="0"/>
                        </a:cubicBezTo>
                        <a:cubicBezTo>
                          <a:pt x="15851168" y="9543"/>
                          <a:pt x="16150974" y="-26032"/>
                          <a:pt x="16459200" y="0"/>
                        </a:cubicBezTo>
                        <a:cubicBezTo>
                          <a:pt x="16459222" y="9322"/>
                          <a:pt x="16459920" y="14106"/>
                          <a:pt x="16459200" y="27432"/>
                        </a:cubicBezTo>
                        <a:cubicBezTo>
                          <a:pt x="16249330" y="65783"/>
                          <a:pt x="15931504" y="34569"/>
                          <a:pt x="15444216" y="27432"/>
                        </a:cubicBezTo>
                        <a:cubicBezTo>
                          <a:pt x="14956928" y="20295"/>
                          <a:pt x="15245263" y="43793"/>
                          <a:pt x="15087600" y="27432"/>
                        </a:cubicBezTo>
                        <a:cubicBezTo>
                          <a:pt x="14929937" y="11071"/>
                          <a:pt x="14595147" y="61679"/>
                          <a:pt x="14401800" y="27432"/>
                        </a:cubicBezTo>
                        <a:cubicBezTo>
                          <a:pt x="14208453" y="-6815"/>
                          <a:pt x="13937267" y="-2756"/>
                          <a:pt x="13551408" y="27432"/>
                        </a:cubicBezTo>
                        <a:cubicBezTo>
                          <a:pt x="13165549" y="57620"/>
                          <a:pt x="13244142" y="31152"/>
                          <a:pt x="13030200" y="27432"/>
                        </a:cubicBezTo>
                        <a:cubicBezTo>
                          <a:pt x="12816258" y="23712"/>
                          <a:pt x="12596900" y="37491"/>
                          <a:pt x="12179808" y="27432"/>
                        </a:cubicBezTo>
                        <a:cubicBezTo>
                          <a:pt x="11762716" y="17373"/>
                          <a:pt x="11577023" y="27593"/>
                          <a:pt x="11329416" y="27432"/>
                        </a:cubicBezTo>
                        <a:cubicBezTo>
                          <a:pt x="11081809" y="27271"/>
                          <a:pt x="10723385" y="19623"/>
                          <a:pt x="10479024" y="27432"/>
                        </a:cubicBezTo>
                        <a:cubicBezTo>
                          <a:pt x="10234663" y="35241"/>
                          <a:pt x="9989517" y="31460"/>
                          <a:pt x="9793224" y="27432"/>
                        </a:cubicBezTo>
                        <a:cubicBezTo>
                          <a:pt x="9596931" y="23404"/>
                          <a:pt x="9533524" y="22036"/>
                          <a:pt x="9436608" y="27432"/>
                        </a:cubicBezTo>
                        <a:cubicBezTo>
                          <a:pt x="9339692" y="32828"/>
                          <a:pt x="9173466" y="18472"/>
                          <a:pt x="9079992" y="27432"/>
                        </a:cubicBezTo>
                        <a:cubicBezTo>
                          <a:pt x="8986518" y="36392"/>
                          <a:pt x="8593794" y="42926"/>
                          <a:pt x="8229600" y="27432"/>
                        </a:cubicBezTo>
                        <a:cubicBezTo>
                          <a:pt x="7865406" y="11938"/>
                          <a:pt x="7848302" y="3496"/>
                          <a:pt x="7543800" y="27432"/>
                        </a:cubicBezTo>
                        <a:cubicBezTo>
                          <a:pt x="7239298" y="51368"/>
                          <a:pt x="7267744" y="29308"/>
                          <a:pt x="7187184" y="27432"/>
                        </a:cubicBezTo>
                        <a:cubicBezTo>
                          <a:pt x="7106624" y="25556"/>
                          <a:pt x="6904393" y="10681"/>
                          <a:pt x="6830568" y="27432"/>
                        </a:cubicBezTo>
                        <a:cubicBezTo>
                          <a:pt x="6756743" y="44183"/>
                          <a:pt x="6651191" y="39884"/>
                          <a:pt x="6473952" y="27432"/>
                        </a:cubicBezTo>
                        <a:cubicBezTo>
                          <a:pt x="6296713" y="14980"/>
                          <a:pt x="6119980" y="24308"/>
                          <a:pt x="5788152" y="27432"/>
                        </a:cubicBezTo>
                        <a:cubicBezTo>
                          <a:pt x="5456324" y="30556"/>
                          <a:pt x="5529306" y="26210"/>
                          <a:pt x="5431536" y="27432"/>
                        </a:cubicBezTo>
                        <a:cubicBezTo>
                          <a:pt x="5333766" y="28654"/>
                          <a:pt x="5016672" y="6571"/>
                          <a:pt x="4910328" y="27432"/>
                        </a:cubicBezTo>
                        <a:cubicBezTo>
                          <a:pt x="4803984" y="48293"/>
                          <a:pt x="4553431" y="43362"/>
                          <a:pt x="4389120" y="27432"/>
                        </a:cubicBezTo>
                        <a:cubicBezTo>
                          <a:pt x="4224809" y="11502"/>
                          <a:pt x="3616062" y="38135"/>
                          <a:pt x="3374136" y="27432"/>
                        </a:cubicBezTo>
                        <a:cubicBezTo>
                          <a:pt x="3132210" y="16729"/>
                          <a:pt x="3042843" y="45542"/>
                          <a:pt x="2852928" y="27432"/>
                        </a:cubicBezTo>
                        <a:cubicBezTo>
                          <a:pt x="2663013" y="9322"/>
                          <a:pt x="2455267" y="47011"/>
                          <a:pt x="2331720" y="27432"/>
                        </a:cubicBezTo>
                        <a:cubicBezTo>
                          <a:pt x="2208173" y="7853"/>
                          <a:pt x="1589346" y="70708"/>
                          <a:pt x="1316736" y="27432"/>
                        </a:cubicBezTo>
                        <a:cubicBezTo>
                          <a:pt x="1044126" y="-15844"/>
                          <a:pt x="1186720" y="35239"/>
                          <a:pt x="1124712" y="27432"/>
                        </a:cubicBezTo>
                        <a:cubicBezTo>
                          <a:pt x="1062704" y="19625"/>
                          <a:pt x="503031" y="33212"/>
                          <a:pt x="0" y="27432"/>
                        </a:cubicBezTo>
                        <a:cubicBezTo>
                          <a:pt x="-1295" y="16310"/>
                          <a:pt x="-432" y="13385"/>
                          <a:pt x="0" y="0"/>
                        </a:cubicBezTo>
                        <a:close/>
                      </a:path>
                      <a:path w="16459200" h="27432" stroke="0" extrusionOk="0">
                        <a:moveTo>
                          <a:pt x="0" y="0"/>
                        </a:moveTo>
                        <a:cubicBezTo>
                          <a:pt x="169209" y="4271"/>
                          <a:pt x="248605" y="9913"/>
                          <a:pt x="356616" y="0"/>
                        </a:cubicBezTo>
                        <a:cubicBezTo>
                          <a:pt x="464627" y="-9913"/>
                          <a:pt x="484749" y="7422"/>
                          <a:pt x="548640" y="0"/>
                        </a:cubicBezTo>
                        <a:cubicBezTo>
                          <a:pt x="612531" y="-7422"/>
                          <a:pt x="809859" y="-22"/>
                          <a:pt x="905256" y="0"/>
                        </a:cubicBezTo>
                        <a:cubicBezTo>
                          <a:pt x="1000653" y="22"/>
                          <a:pt x="1309175" y="26161"/>
                          <a:pt x="1591056" y="0"/>
                        </a:cubicBezTo>
                        <a:cubicBezTo>
                          <a:pt x="1872937" y="-26161"/>
                          <a:pt x="2030413" y="-34546"/>
                          <a:pt x="2441448" y="0"/>
                        </a:cubicBezTo>
                        <a:cubicBezTo>
                          <a:pt x="2852483" y="34546"/>
                          <a:pt x="3014836" y="32798"/>
                          <a:pt x="3456432" y="0"/>
                        </a:cubicBezTo>
                        <a:cubicBezTo>
                          <a:pt x="3898028" y="-32798"/>
                          <a:pt x="4190634" y="34192"/>
                          <a:pt x="4471416" y="0"/>
                        </a:cubicBezTo>
                        <a:cubicBezTo>
                          <a:pt x="4752198" y="-34192"/>
                          <a:pt x="4816290" y="10056"/>
                          <a:pt x="4992624" y="0"/>
                        </a:cubicBezTo>
                        <a:cubicBezTo>
                          <a:pt x="5168958" y="-10056"/>
                          <a:pt x="5425571" y="37166"/>
                          <a:pt x="5843016" y="0"/>
                        </a:cubicBezTo>
                        <a:cubicBezTo>
                          <a:pt x="6260461" y="-37166"/>
                          <a:pt x="6243365" y="-11909"/>
                          <a:pt x="6528816" y="0"/>
                        </a:cubicBezTo>
                        <a:cubicBezTo>
                          <a:pt x="6814267" y="11909"/>
                          <a:pt x="6865850" y="-3059"/>
                          <a:pt x="7050024" y="0"/>
                        </a:cubicBezTo>
                        <a:cubicBezTo>
                          <a:pt x="7234198" y="3059"/>
                          <a:pt x="7529059" y="-29032"/>
                          <a:pt x="7900416" y="0"/>
                        </a:cubicBezTo>
                        <a:cubicBezTo>
                          <a:pt x="8271773" y="29032"/>
                          <a:pt x="8040284" y="2293"/>
                          <a:pt x="8092440" y="0"/>
                        </a:cubicBezTo>
                        <a:cubicBezTo>
                          <a:pt x="8144596" y="-2293"/>
                          <a:pt x="8377772" y="18969"/>
                          <a:pt x="8613648" y="0"/>
                        </a:cubicBezTo>
                        <a:cubicBezTo>
                          <a:pt x="8849524" y="-18969"/>
                          <a:pt x="9039253" y="20479"/>
                          <a:pt x="9299448" y="0"/>
                        </a:cubicBezTo>
                        <a:cubicBezTo>
                          <a:pt x="9559643" y="-20479"/>
                          <a:pt x="9864452" y="14915"/>
                          <a:pt x="10149840" y="0"/>
                        </a:cubicBezTo>
                        <a:cubicBezTo>
                          <a:pt x="10435228" y="-14915"/>
                          <a:pt x="10504375" y="14787"/>
                          <a:pt x="10835640" y="0"/>
                        </a:cubicBezTo>
                        <a:cubicBezTo>
                          <a:pt x="11166905" y="-14787"/>
                          <a:pt x="11598715" y="31089"/>
                          <a:pt x="11850624" y="0"/>
                        </a:cubicBezTo>
                        <a:cubicBezTo>
                          <a:pt x="12102533" y="-31089"/>
                          <a:pt x="11992592" y="4447"/>
                          <a:pt x="12042648" y="0"/>
                        </a:cubicBezTo>
                        <a:cubicBezTo>
                          <a:pt x="12092704" y="-4447"/>
                          <a:pt x="12426578" y="2532"/>
                          <a:pt x="12728448" y="0"/>
                        </a:cubicBezTo>
                        <a:cubicBezTo>
                          <a:pt x="13030318" y="-2532"/>
                          <a:pt x="12877528" y="-7149"/>
                          <a:pt x="12920472" y="0"/>
                        </a:cubicBezTo>
                        <a:cubicBezTo>
                          <a:pt x="12963416" y="7149"/>
                          <a:pt x="13485109" y="-36483"/>
                          <a:pt x="13935456" y="0"/>
                        </a:cubicBezTo>
                        <a:cubicBezTo>
                          <a:pt x="14385803" y="36483"/>
                          <a:pt x="14219125" y="12279"/>
                          <a:pt x="14292072" y="0"/>
                        </a:cubicBezTo>
                        <a:cubicBezTo>
                          <a:pt x="14365019" y="-12279"/>
                          <a:pt x="14443877" y="8821"/>
                          <a:pt x="14484096" y="0"/>
                        </a:cubicBezTo>
                        <a:cubicBezTo>
                          <a:pt x="14524315" y="-8821"/>
                          <a:pt x="14905426" y="-30068"/>
                          <a:pt x="15169896" y="0"/>
                        </a:cubicBezTo>
                        <a:cubicBezTo>
                          <a:pt x="15434366" y="30068"/>
                          <a:pt x="15424434" y="12479"/>
                          <a:pt x="15526512" y="0"/>
                        </a:cubicBezTo>
                        <a:cubicBezTo>
                          <a:pt x="15628590" y="-12479"/>
                          <a:pt x="16062010" y="-12069"/>
                          <a:pt x="16459200" y="0"/>
                        </a:cubicBezTo>
                        <a:cubicBezTo>
                          <a:pt x="16459049" y="7706"/>
                          <a:pt x="16460087" y="13931"/>
                          <a:pt x="16459200" y="27432"/>
                        </a:cubicBezTo>
                        <a:cubicBezTo>
                          <a:pt x="16315339" y="20935"/>
                          <a:pt x="16231909" y="42819"/>
                          <a:pt x="16102584" y="27432"/>
                        </a:cubicBezTo>
                        <a:cubicBezTo>
                          <a:pt x="15973259" y="12045"/>
                          <a:pt x="15580560" y="51242"/>
                          <a:pt x="15416784" y="27432"/>
                        </a:cubicBezTo>
                        <a:cubicBezTo>
                          <a:pt x="15253008" y="3622"/>
                          <a:pt x="15181626" y="26334"/>
                          <a:pt x="15060168" y="27432"/>
                        </a:cubicBezTo>
                        <a:cubicBezTo>
                          <a:pt x="14938710" y="28530"/>
                          <a:pt x="14400846" y="21299"/>
                          <a:pt x="14209776" y="27432"/>
                        </a:cubicBezTo>
                        <a:cubicBezTo>
                          <a:pt x="14018706" y="33565"/>
                          <a:pt x="13805385" y="48505"/>
                          <a:pt x="13688568" y="27432"/>
                        </a:cubicBezTo>
                        <a:cubicBezTo>
                          <a:pt x="13571751" y="6359"/>
                          <a:pt x="13472548" y="26552"/>
                          <a:pt x="13331952" y="27432"/>
                        </a:cubicBezTo>
                        <a:cubicBezTo>
                          <a:pt x="13191356" y="28312"/>
                          <a:pt x="13234055" y="20883"/>
                          <a:pt x="13139928" y="27432"/>
                        </a:cubicBezTo>
                        <a:cubicBezTo>
                          <a:pt x="13045801" y="33981"/>
                          <a:pt x="12707747" y="18669"/>
                          <a:pt x="12454128" y="27432"/>
                        </a:cubicBezTo>
                        <a:cubicBezTo>
                          <a:pt x="12200509" y="36195"/>
                          <a:pt x="11974339" y="1821"/>
                          <a:pt x="11603736" y="27432"/>
                        </a:cubicBezTo>
                        <a:cubicBezTo>
                          <a:pt x="11233133" y="53043"/>
                          <a:pt x="11202281" y="15642"/>
                          <a:pt x="10917936" y="27432"/>
                        </a:cubicBezTo>
                        <a:cubicBezTo>
                          <a:pt x="10633591" y="39222"/>
                          <a:pt x="10351188" y="-7651"/>
                          <a:pt x="9902952" y="27432"/>
                        </a:cubicBezTo>
                        <a:cubicBezTo>
                          <a:pt x="9454716" y="62515"/>
                          <a:pt x="9540812" y="35851"/>
                          <a:pt x="9381744" y="27432"/>
                        </a:cubicBezTo>
                        <a:cubicBezTo>
                          <a:pt x="9222676" y="19013"/>
                          <a:pt x="9279274" y="24639"/>
                          <a:pt x="9189720" y="27432"/>
                        </a:cubicBezTo>
                        <a:cubicBezTo>
                          <a:pt x="9100166" y="30225"/>
                          <a:pt x="9040114" y="24993"/>
                          <a:pt x="8997696" y="27432"/>
                        </a:cubicBezTo>
                        <a:cubicBezTo>
                          <a:pt x="8955278" y="29871"/>
                          <a:pt x="8568270" y="-9750"/>
                          <a:pt x="8147304" y="27432"/>
                        </a:cubicBezTo>
                        <a:cubicBezTo>
                          <a:pt x="7726338" y="64614"/>
                          <a:pt x="7756575" y="58097"/>
                          <a:pt x="7461504" y="27432"/>
                        </a:cubicBezTo>
                        <a:cubicBezTo>
                          <a:pt x="7166433" y="-3233"/>
                          <a:pt x="6691777" y="23003"/>
                          <a:pt x="6446520" y="27432"/>
                        </a:cubicBezTo>
                        <a:cubicBezTo>
                          <a:pt x="6201263" y="31861"/>
                          <a:pt x="6055564" y="5822"/>
                          <a:pt x="5760720" y="27432"/>
                        </a:cubicBezTo>
                        <a:cubicBezTo>
                          <a:pt x="5465876" y="49042"/>
                          <a:pt x="5182562" y="-15037"/>
                          <a:pt x="4910328" y="27432"/>
                        </a:cubicBezTo>
                        <a:cubicBezTo>
                          <a:pt x="4638094" y="69901"/>
                          <a:pt x="4524349" y="1902"/>
                          <a:pt x="4224528" y="27432"/>
                        </a:cubicBezTo>
                        <a:cubicBezTo>
                          <a:pt x="3924707" y="52962"/>
                          <a:pt x="3780041" y="5974"/>
                          <a:pt x="3538728" y="27432"/>
                        </a:cubicBezTo>
                        <a:cubicBezTo>
                          <a:pt x="3297415" y="48890"/>
                          <a:pt x="3195183" y="15951"/>
                          <a:pt x="3017520" y="27432"/>
                        </a:cubicBezTo>
                        <a:cubicBezTo>
                          <a:pt x="2839857" y="38913"/>
                          <a:pt x="2369331" y="20768"/>
                          <a:pt x="2167128" y="27432"/>
                        </a:cubicBezTo>
                        <a:cubicBezTo>
                          <a:pt x="1964925" y="34096"/>
                          <a:pt x="1784521" y="20363"/>
                          <a:pt x="1481328" y="27432"/>
                        </a:cubicBezTo>
                        <a:cubicBezTo>
                          <a:pt x="1178135" y="34501"/>
                          <a:pt x="971590" y="55923"/>
                          <a:pt x="630936" y="27432"/>
                        </a:cubicBezTo>
                        <a:cubicBezTo>
                          <a:pt x="290282" y="-1059"/>
                          <a:pt x="133182" y="8818"/>
                          <a:pt x="0" y="27432"/>
                        </a:cubicBezTo>
                        <a:cubicBezTo>
                          <a:pt x="-1246" y="21545"/>
                          <a:pt x="-1312" y="1278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332FFF-D92C-EAE0-FB1D-5CAAF2BC183B}"/>
              </a:ext>
            </a:extLst>
          </p:cNvPr>
          <p:cNvSpPr txBox="1"/>
          <p:nvPr/>
        </p:nvSpPr>
        <p:spPr>
          <a:xfrm>
            <a:off x="237108" y="2558392"/>
            <a:ext cx="10691959" cy="73600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800100" indent="-228600">
              <a:lnSpc>
                <a:spcPct val="90000"/>
              </a:lnSpc>
              <a:spcAft>
                <a:spcPts val="600"/>
              </a:spcAft>
              <a:buFont typeface="Arial" panose="020B0604020202020204" pitchFamily="34" charset="0"/>
              <a:buChar char="•"/>
            </a:pPr>
            <a:r>
              <a:rPr lang="en-US" sz="3600">
                <a:latin typeface="Times New Roman"/>
                <a:cs typeface="Times New Roman"/>
              </a:rPr>
              <a:t>The project Aim is to </a:t>
            </a:r>
            <a:r>
              <a:rPr lang="en-US" sz="3600">
                <a:latin typeface="Times New Roman"/>
                <a:ea typeface="+mn-lt"/>
                <a:cs typeface="+mn-lt"/>
              </a:rPr>
              <a:t>control servo motors using voice commands over an android phone. </a:t>
            </a:r>
            <a:r>
              <a:rPr lang="en-US" sz="3600">
                <a:latin typeface="Times New Roman"/>
                <a:cs typeface="Times New Roman"/>
              </a:rPr>
              <a:t>  </a:t>
            </a:r>
          </a:p>
          <a:p>
            <a:pPr marL="800100" indent="-228600">
              <a:lnSpc>
                <a:spcPct val="90000"/>
              </a:lnSpc>
              <a:spcAft>
                <a:spcPts val="600"/>
              </a:spcAft>
              <a:buFont typeface="Arial" panose="020B0604020202020204" pitchFamily="34" charset="0"/>
              <a:buChar char="•"/>
            </a:pPr>
            <a:r>
              <a:rPr lang="en-US" sz="3600">
                <a:latin typeface="Times New Roman"/>
                <a:cs typeface="Times New Roman"/>
              </a:rPr>
              <a:t>It is used in Vehicles etc.</a:t>
            </a:r>
            <a:endParaRPr lang="en-US" sz="3600">
              <a:latin typeface="Times New Roman"/>
              <a:cs typeface="Calibri"/>
            </a:endParaRPr>
          </a:p>
          <a:p>
            <a:pPr marL="800100" indent="-228600">
              <a:lnSpc>
                <a:spcPct val="90000"/>
              </a:lnSpc>
              <a:spcAft>
                <a:spcPts val="600"/>
              </a:spcAft>
              <a:buFont typeface="Arial" panose="020B0604020202020204" pitchFamily="34" charset="0"/>
              <a:buChar char="•"/>
            </a:pPr>
            <a:r>
              <a:rPr lang="en-US" sz="3600">
                <a:latin typeface="Times New Roman"/>
                <a:cs typeface="Times New Roman"/>
              </a:rPr>
              <a:t>Why to make Vehicle's as Automation.</a:t>
            </a:r>
            <a:endParaRPr lang="en-US" sz="3600">
              <a:latin typeface="Times New Roman"/>
              <a:cs typeface="Calibri"/>
            </a:endParaRPr>
          </a:p>
          <a:p>
            <a:pPr marL="800100" indent="-228600">
              <a:lnSpc>
                <a:spcPct val="90000"/>
              </a:lnSpc>
              <a:spcAft>
                <a:spcPts val="600"/>
              </a:spcAft>
              <a:buFont typeface="Arial" panose="020B0604020202020204" pitchFamily="34" charset="0"/>
              <a:buChar char="•"/>
            </a:pPr>
            <a:r>
              <a:rPr lang="en-US" sz="3600">
                <a:latin typeface="Times New Roman"/>
                <a:cs typeface="Times New Roman"/>
              </a:rPr>
              <a:t>When we are going over speed then we can control by</a:t>
            </a:r>
            <a:endParaRPr lang="en-US" sz="3600">
              <a:latin typeface="Times New Roman"/>
              <a:cs typeface="Calibri"/>
            </a:endParaRPr>
          </a:p>
          <a:p>
            <a:pPr marL="571500">
              <a:lnSpc>
                <a:spcPct val="90000"/>
              </a:lnSpc>
              <a:spcAft>
                <a:spcPts val="600"/>
              </a:spcAft>
            </a:pPr>
            <a:r>
              <a:rPr lang="en-US" sz="3600">
                <a:latin typeface="Times New Roman"/>
                <a:cs typeface="Calibri"/>
              </a:rPr>
              <a:t>    Voice too with the help of this project.</a:t>
            </a:r>
          </a:p>
          <a:p>
            <a:pPr marL="800100" indent="-228600">
              <a:lnSpc>
                <a:spcPct val="90000"/>
              </a:lnSpc>
              <a:spcAft>
                <a:spcPts val="600"/>
              </a:spcAft>
              <a:buFont typeface="Arial" panose="020B0604020202020204" pitchFamily="34" charset="0"/>
              <a:buChar char="•"/>
            </a:pPr>
            <a:r>
              <a:rPr lang="en-US" sz="3600">
                <a:latin typeface="Times New Roman"/>
                <a:cs typeface="Times New Roman"/>
              </a:rPr>
              <a:t>Who want to perform their work easier they use this method .</a:t>
            </a:r>
            <a:endParaRPr lang="en-US" sz="3600">
              <a:latin typeface="Times New Roman"/>
              <a:cs typeface="Calibri"/>
            </a:endParaRPr>
          </a:p>
          <a:p>
            <a:pPr marL="800100" indent="-228600">
              <a:lnSpc>
                <a:spcPct val="90000"/>
              </a:lnSpc>
              <a:spcAft>
                <a:spcPts val="600"/>
              </a:spcAft>
              <a:buFont typeface="Arial" panose="020B0604020202020204" pitchFamily="34" charset="0"/>
              <a:buChar char="•"/>
            </a:pPr>
            <a:r>
              <a:rPr lang="en-US" sz="3600">
                <a:latin typeface="Times New Roman"/>
                <a:cs typeface="Times New Roman"/>
              </a:rPr>
              <a:t>What impact does the problem cause:- social problems.</a:t>
            </a:r>
            <a:endParaRPr lang="en-US" sz="3600">
              <a:latin typeface="Times New Roman"/>
              <a:cs typeface="Calibri"/>
            </a:endParaRPr>
          </a:p>
          <a:p>
            <a:pPr marL="800100" indent="-228600">
              <a:lnSpc>
                <a:spcPct val="90000"/>
              </a:lnSpc>
              <a:spcAft>
                <a:spcPts val="600"/>
              </a:spcAft>
              <a:buFont typeface="Arial" panose="020B0604020202020204" pitchFamily="34" charset="0"/>
              <a:buChar char="•"/>
            </a:pPr>
            <a:r>
              <a:rPr lang="en-US" sz="3600">
                <a:latin typeface="Times New Roman"/>
                <a:cs typeface="Times New Roman"/>
              </a:rPr>
              <a:t>Possible solutions:-</a:t>
            </a:r>
            <a:endParaRPr lang="en-US" sz="3600">
              <a:latin typeface="Times New Roman"/>
              <a:cs typeface="Calibri"/>
            </a:endParaRPr>
          </a:p>
          <a:p>
            <a:pPr marL="514350" marR="250825" indent="-457200">
              <a:lnSpc>
                <a:spcPct val="90000"/>
              </a:lnSpc>
              <a:spcBef>
                <a:spcPts val="90"/>
              </a:spcBef>
              <a:buFont typeface="Arial"/>
              <a:buChar char="•"/>
            </a:pPr>
            <a:r>
              <a:rPr lang="en-US" sz="3600" i="1">
                <a:latin typeface="Times New Roman"/>
                <a:cs typeface="Calibri"/>
              </a:rPr>
              <a:t>Then we can improve the Automobile cars by this feature.</a:t>
            </a:r>
          </a:p>
          <a:p>
            <a:pPr marL="800100" indent="-228600">
              <a:lnSpc>
                <a:spcPct val="90000"/>
              </a:lnSpc>
              <a:spcAft>
                <a:spcPts val="600"/>
              </a:spcAft>
              <a:buFont typeface="Arial" panose="020B0604020202020204" pitchFamily="34" charset="0"/>
              <a:buChar char="•"/>
            </a:pPr>
            <a:endParaRPr lang="en-US" sz="3600">
              <a:latin typeface="Times New Roman"/>
              <a:cs typeface="Calibri"/>
            </a:endParaRPr>
          </a:p>
        </p:txBody>
      </p:sp>
      <p:pic>
        <p:nvPicPr>
          <p:cNvPr id="25" name="Picture 24" descr="White puzzle with one red piece">
            <a:extLst>
              <a:ext uri="{FF2B5EF4-FFF2-40B4-BE49-F238E27FC236}">
                <a16:creationId xmlns:a16="http://schemas.microsoft.com/office/drawing/2014/main" id="{FA3FFDDF-0427-CB33-753D-29728D611154}"/>
              </a:ext>
            </a:extLst>
          </p:cNvPr>
          <p:cNvPicPr>
            <a:picLocks noChangeAspect="1"/>
          </p:cNvPicPr>
          <p:nvPr/>
        </p:nvPicPr>
        <p:blipFill rotWithShape="1">
          <a:blip r:embed="rId2"/>
          <a:srcRect l="23723" r="22162"/>
          <a:stretch/>
        </p:blipFill>
        <p:spPr>
          <a:xfrm>
            <a:off x="11513487" y="3140964"/>
            <a:ext cx="5911596" cy="6144768"/>
          </a:xfrm>
          <a:prstGeom prst="rect">
            <a:avLst/>
          </a:prstGeom>
        </p:spPr>
      </p:pic>
    </p:spTree>
    <p:extLst>
      <p:ext uri="{BB962C8B-B14F-4D97-AF65-F5344CB8AC3E}">
        <p14:creationId xmlns:p14="http://schemas.microsoft.com/office/powerpoint/2010/main" val="3765457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7052339" y="1071989"/>
            <a:ext cx="3456566" cy="959277"/>
          </a:xfrm>
          <a:prstGeom prst="rect">
            <a:avLst/>
          </a:prstGeom>
        </p:spPr>
        <p:txBody>
          <a:bodyPr vert="horz" lIns="91440" tIns="45720" rIns="91440" bIns="45720" rtlCol="0" anchor="t">
            <a:normAutofit/>
          </a:bodyPr>
          <a:lstStyle/>
          <a:p>
            <a:pPr marL="12700" algn="l" rtl="0">
              <a:lnSpc>
                <a:spcPct val="90000"/>
              </a:lnSpc>
              <a:spcBef>
                <a:spcPct val="0"/>
              </a:spcBef>
            </a:pPr>
            <a:r>
              <a:rPr lang="en-US" sz="5400" i="0" kern="1200" spc="160">
                <a:solidFill>
                  <a:schemeClr val="tx1"/>
                </a:solidFill>
                <a:latin typeface="+mj-lt"/>
                <a:ea typeface="+mj-ea"/>
                <a:cs typeface="+mj-cs"/>
              </a:rPr>
              <a:t>ABSTRACT</a:t>
            </a:r>
            <a:endParaRPr lang="en-US" sz="54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315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53035"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6108991" y="-380505"/>
            <a:ext cx="2741457" cy="20654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980700"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Isosceles Triangle 2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73134" y="9173251"/>
            <a:ext cx="2241770"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Isosceles Triangle 2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0945" y="9679714"/>
            <a:ext cx="1222355"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object 4"/>
          <p:cNvGrpSpPr/>
          <p:nvPr/>
        </p:nvGrpSpPr>
        <p:grpSpPr>
          <a:xfrm>
            <a:off x="1124757" y="1193165"/>
            <a:ext cx="542925" cy="542925"/>
            <a:chOff x="1124757" y="1193165"/>
            <a:chExt cx="542925" cy="542925"/>
          </a:xfrm>
        </p:grpSpPr>
        <p:pic>
          <p:nvPicPr>
            <p:cNvPr id="5" name="object 5"/>
            <p:cNvPicPr/>
            <p:nvPr/>
          </p:nvPicPr>
          <p:blipFill>
            <a:blip r:embed="rId2" cstate="print"/>
            <a:stretch>
              <a:fillRect/>
            </a:stretch>
          </p:blipFill>
          <p:spPr>
            <a:xfrm>
              <a:off x="1124757" y="1193165"/>
              <a:ext cx="542924" cy="542924"/>
            </a:xfrm>
            <a:prstGeom prst="rect">
              <a:avLst/>
            </a:prstGeom>
          </p:spPr>
        </p:pic>
        <p:pic>
          <p:nvPicPr>
            <p:cNvPr id="6" name="object 6"/>
            <p:cNvPicPr/>
            <p:nvPr/>
          </p:nvPicPr>
          <p:blipFill>
            <a:blip r:embed="rId3" cstate="print"/>
            <a:stretch>
              <a:fillRect/>
            </a:stretch>
          </p:blipFill>
          <p:spPr>
            <a:xfrm>
              <a:off x="1359686" y="1333726"/>
              <a:ext cx="180677" cy="245253"/>
            </a:xfrm>
            <a:prstGeom prst="rect">
              <a:avLst/>
            </a:prstGeom>
          </p:spPr>
        </p:pic>
      </p:grpSp>
      <p:sp>
        <p:nvSpPr>
          <p:cNvPr id="3" name="object 3"/>
          <p:cNvSpPr txBox="1"/>
          <p:nvPr/>
        </p:nvSpPr>
        <p:spPr>
          <a:xfrm>
            <a:off x="701456" y="2347229"/>
            <a:ext cx="16892270" cy="7484741"/>
          </a:xfrm>
          <a:prstGeom prst="rect">
            <a:avLst/>
          </a:prstGeom>
        </p:spPr>
        <p:txBody>
          <a:bodyPr vert="horz" wrap="square" lIns="0" tIns="12065" rIns="0" bIns="0" rtlCol="0" anchor="t">
            <a:spAutoFit/>
          </a:bodyPr>
          <a:lstStyle/>
          <a:p>
            <a:pPr marL="12700" marR="5080" indent="-635" algn="ctr">
              <a:lnSpc>
                <a:spcPct val="115300"/>
              </a:lnSpc>
              <a:spcBef>
                <a:spcPts val="95"/>
              </a:spcBef>
            </a:pPr>
            <a:r>
              <a:rPr lang="en-US" sz="3850" spc="-85">
                <a:latin typeface="Times New Roman"/>
                <a:ea typeface="+mn-lt"/>
                <a:cs typeface="+mn-lt"/>
              </a:rPr>
              <a:t>In this paper, a prototype for controlling servo motors using voice commands over an android phone is presented. The prototype includes a DE10-Nano FPGA (Field Programmable Logic Array) board, an RFS card (</a:t>
            </a:r>
            <a:r>
              <a:rPr lang="en-US" sz="3850" spc="-85" err="1">
                <a:latin typeface="Times New Roman"/>
                <a:ea typeface="+mn-lt"/>
                <a:cs typeface="+mn-lt"/>
              </a:rPr>
              <a:t>Terasic</a:t>
            </a:r>
            <a:r>
              <a:rPr lang="en-US" sz="3850" spc="-85">
                <a:latin typeface="Times New Roman"/>
                <a:ea typeface="+mn-lt"/>
                <a:cs typeface="+mn-lt"/>
              </a:rPr>
              <a:t> wireless communication card), an android phone, a servo motor, and a motor driver board. The DE10-Nano board is a revolutionary FPGA board that is capable of sending precise PWM signals to control the motor. The voice commands were captured using an application we built that can be used with any android phone and is capable of detecting the voice commands and sending them to the FPGA board as ASCII codes. The RFS module secures the wireless communication between the android device and the FPGA board via the HC-05 Bluetooth. The code to run this prototype was written in Verilog and flashed into the FPGA board whereas the android application was built using Android Studio</a:t>
            </a:r>
            <a:r>
              <a:rPr sz="3850" spc="-204">
                <a:latin typeface="Times New Roman"/>
                <a:cs typeface="Lucida Sans Unicode"/>
              </a:rPr>
              <a:t>.</a:t>
            </a:r>
            <a:endParaRPr lang="en-US" sz="3850">
              <a:latin typeface="Times New Roman"/>
              <a:cs typeface="Lucida Sans Unicod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677956"/>
            <a:ext cx="7823291" cy="7609387"/>
            <a:chOff x="0" y="2004403"/>
            <a:chExt cx="8517255" cy="8282940"/>
          </a:xfrm>
        </p:grpSpPr>
        <p:pic>
          <p:nvPicPr>
            <p:cNvPr id="3" name="object 3"/>
            <p:cNvPicPr/>
            <p:nvPr/>
          </p:nvPicPr>
          <p:blipFill>
            <a:blip r:embed="rId2" cstate="print"/>
            <a:stretch>
              <a:fillRect/>
            </a:stretch>
          </p:blipFill>
          <p:spPr>
            <a:xfrm>
              <a:off x="0" y="5143500"/>
              <a:ext cx="5273762" cy="5143499"/>
            </a:xfrm>
            <a:prstGeom prst="rect">
              <a:avLst/>
            </a:prstGeom>
          </p:spPr>
        </p:pic>
        <p:pic>
          <p:nvPicPr>
            <p:cNvPr id="4" name="object 4"/>
            <p:cNvPicPr/>
            <p:nvPr/>
          </p:nvPicPr>
          <p:blipFill>
            <a:blip r:embed="rId3" cstate="print"/>
            <a:stretch>
              <a:fillRect/>
            </a:stretch>
          </p:blipFill>
          <p:spPr>
            <a:xfrm>
              <a:off x="1787373" y="2004403"/>
              <a:ext cx="6729802" cy="6718300"/>
            </a:xfrm>
            <a:prstGeom prst="rect">
              <a:avLst/>
            </a:prstGeom>
          </p:spPr>
        </p:pic>
        <p:pic>
          <p:nvPicPr>
            <p:cNvPr id="5" name="object 5"/>
            <p:cNvPicPr/>
            <p:nvPr/>
          </p:nvPicPr>
          <p:blipFill>
            <a:blip r:embed="rId4" cstate="print"/>
            <a:stretch>
              <a:fillRect/>
            </a:stretch>
          </p:blipFill>
          <p:spPr>
            <a:xfrm>
              <a:off x="6907079" y="2262032"/>
              <a:ext cx="952499" cy="952499"/>
            </a:xfrm>
            <a:prstGeom prst="rect">
              <a:avLst/>
            </a:prstGeom>
          </p:spPr>
        </p:pic>
      </p:grpSp>
      <p:grpSp>
        <p:nvGrpSpPr>
          <p:cNvPr id="6" name="object 6"/>
          <p:cNvGrpSpPr/>
          <p:nvPr/>
        </p:nvGrpSpPr>
        <p:grpSpPr>
          <a:xfrm>
            <a:off x="1181099" y="1181100"/>
            <a:ext cx="542925" cy="542925"/>
            <a:chOff x="1181099" y="1181100"/>
            <a:chExt cx="542925" cy="542925"/>
          </a:xfrm>
        </p:grpSpPr>
        <p:pic>
          <p:nvPicPr>
            <p:cNvPr id="7" name="object 7"/>
            <p:cNvPicPr/>
            <p:nvPr/>
          </p:nvPicPr>
          <p:blipFill>
            <a:blip r:embed="rId5" cstate="print"/>
            <a:stretch>
              <a:fillRect/>
            </a:stretch>
          </p:blipFill>
          <p:spPr>
            <a:xfrm>
              <a:off x="1181099" y="1181100"/>
              <a:ext cx="542924" cy="542924"/>
            </a:xfrm>
            <a:prstGeom prst="rect">
              <a:avLst/>
            </a:prstGeom>
          </p:spPr>
        </p:pic>
        <p:pic>
          <p:nvPicPr>
            <p:cNvPr id="8" name="object 8"/>
            <p:cNvPicPr/>
            <p:nvPr/>
          </p:nvPicPr>
          <p:blipFill>
            <a:blip r:embed="rId6" cstate="print"/>
            <a:stretch>
              <a:fillRect/>
            </a:stretch>
          </p:blipFill>
          <p:spPr>
            <a:xfrm>
              <a:off x="1359686" y="1333723"/>
              <a:ext cx="180677" cy="245253"/>
            </a:xfrm>
            <a:prstGeom prst="rect">
              <a:avLst/>
            </a:prstGeom>
          </p:spPr>
        </p:pic>
      </p:grpSp>
      <p:sp>
        <p:nvSpPr>
          <p:cNvPr id="9" name="object 9"/>
          <p:cNvSpPr txBox="1">
            <a:spLocks noGrp="1"/>
          </p:cNvSpPr>
          <p:nvPr>
            <p:ph type="title"/>
          </p:nvPr>
        </p:nvSpPr>
        <p:spPr>
          <a:xfrm>
            <a:off x="10274300" y="963664"/>
            <a:ext cx="5797550" cy="878840"/>
          </a:xfrm>
          <a:prstGeom prst="rect">
            <a:avLst/>
          </a:prstGeom>
        </p:spPr>
        <p:txBody>
          <a:bodyPr vert="horz" wrap="square" lIns="0" tIns="12700" rIns="0" bIns="0" rtlCol="0">
            <a:spAutoFit/>
          </a:bodyPr>
          <a:lstStyle/>
          <a:p>
            <a:pPr marL="12700">
              <a:lnSpc>
                <a:spcPct val="100000"/>
              </a:lnSpc>
              <a:spcBef>
                <a:spcPts val="100"/>
              </a:spcBef>
            </a:pPr>
            <a:r>
              <a:rPr sz="5600" i="0" spc="290">
                <a:solidFill>
                  <a:srgbClr val="171616"/>
                </a:solidFill>
                <a:latin typeface="Trebuchet MS"/>
                <a:cs typeface="Trebuchet MS"/>
              </a:rPr>
              <a:t>INTRODUCTION:</a:t>
            </a:r>
            <a:endParaRPr sz="5600">
              <a:latin typeface="Trebuchet MS"/>
              <a:cs typeface="Trebuchet MS"/>
            </a:endParaRPr>
          </a:p>
        </p:txBody>
      </p:sp>
      <p:sp>
        <p:nvSpPr>
          <p:cNvPr id="11" name="object 11"/>
          <p:cNvSpPr txBox="1"/>
          <p:nvPr/>
        </p:nvSpPr>
        <p:spPr>
          <a:xfrm>
            <a:off x="8192814" y="2163727"/>
            <a:ext cx="9785350" cy="8030916"/>
          </a:xfrm>
          <a:prstGeom prst="rect">
            <a:avLst/>
          </a:prstGeom>
        </p:spPr>
        <p:txBody>
          <a:bodyPr vert="horz" wrap="square" lIns="0" tIns="12065" rIns="0" bIns="0" rtlCol="0" anchor="t">
            <a:spAutoFit/>
          </a:bodyPr>
          <a:lstStyle/>
          <a:p>
            <a:pPr marL="327025" marR="319405" indent="492125">
              <a:lnSpc>
                <a:spcPct val="116700"/>
              </a:lnSpc>
              <a:spcBef>
                <a:spcPts val="95"/>
              </a:spcBef>
            </a:pPr>
            <a:r>
              <a:rPr lang="en-US" sz="3200" spc="20">
                <a:latin typeface="Times New Roman"/>
                <a:ea typeface="+mn-lt"/>
                <a:cs typeface="+mn-lt"/>
              </a:rPr>
              <a:t>In this paper, we illustrate the implementation of an android smartphone prototype that accepts human voice as input through its microphone, processes the voice input and sends the processed data over Bluetooth to the DE10-Nano board. This later produces the corresponding PWM signals from the input data received and control the motion of the servo motor connected to the FPGA board via a separate driver board. The prototype demonstrates the suitable motion of the servo motor in terms of angles at multiples of 10 degrees. In the following sections, we will explicitly review the method and implementation involved in terms of hardware and software realizations.</a:t>
            </a:r>
            <a:endParaRPr lang="en-US" sz="3200">
              <a:solidFill>
                <a:srgbClr val="171616"/>
              </a:solidFill>
              <a:latin typeface="Times New Roman"/>
              <a:cs typeface="Lucida Sans Unicod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6C09776E-1F86-C546-8333-0D27A499F7DA}"/>
              </a:ext>
            </a:extLst>
          </p:cNvPr>
          <p:cNvSpPr txBox="1"/>
          <p:nvPr/>
        </p:nvSpPr>
        <p:spPr>
          <a:xfrm>
            <a:off x="982980" y="547687"/>
            <a:ext cx="7680171" cy="2539191"/>
          </a:xfrm>
          <a:prstGeom prst="rect">
            <a:avLst/>
          </a:prstGeom>
        </p:spPr>
        <p:txBody>
          <a:bodyPr vert="horz" lIns="91440" tIns="45720" rIns="91440" bIns="45720" rtlCol="0" anchor="ctr">
            <a:normAutofit/>
          </a:bodyPr>
          <a:lstStyle/>
          <a:p>
            <a:pPr marL="12700">
              <a:lnSpc>
                <a:spcPct val="90000"/>
              </a:lnSpc>
              <a:spcBef>
                <a:spcPct val="0"/>
              </a:spcBef>
              <a:spcAft>
                <a:spcPts val="600"/>
              </a:spcAft>
            </a:pPr>
            <a:r>
              <a:rPr lang="en-US" sz="4400" b="1" spc="135">
                <a:latin typeface="+mj-lt"/>
                <a:ea typeface="+mj-ea"/>
                <a:cs typeface="+mj-cs"/>
              </a:rPr>
              <a:t>HARDWARE/SOFTWARE</a:t>
            </a:r>
            <a:r>
              <a:rPr lang="en-US" sz="4400" b="1" spc="-135">
                <a:latin typeface="+mj-lt"/>
                <a:ea typeface="+mj-ea"/>
                <a:cs typeface="+mj-cs"/>
              </a:rPr>
              <a:t> </a:t>
            </a:r>
            <a:r>
              <a:rPr lang="en-US" sz="4400" b="1" spc="120">
                <a:latin typeface="+mj-lt"/>
                <a:ea typeface="+mj-ea"/>
                <a:cs typeface="+mj-cs"/>
              </a:rPr>
              <a:t>REQUIRED</a:t>
            </a:r>
            <a:r>
              <a:rPr lang="en-US" sz="4400" spc="120">
                <a:latin typeface="+mj-lt"/>
                <a:ea typeface="+mj-ea"/>
                <a:cs typeface="+mj-cs"/>
              </a:rPr>
              <a:t>:</a:t>
            </a:r>
            <a:endParaRPr lang="en-US" sz="4400">
              <a:latin typeface="+mj-lt"/>
              <a:ea typeface="+mj-ea"/>
              <a:cs typeface="+mj-cs"/>
            </a:endParaRPr>
          </a:p>
        </p:txBody>
      </p:sp>
      <p:cxnSp>
        <p:nvCxnSpPr>
          <p:cNvPr id="31" name="Straight Arrow Connector 1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82980" y="3474720"/>
            <a:ext cx="6858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410AAE0-5A30-41F8-A33F-517E19FC8DBA}"/>
              </a:ext>
            </a:extLst>
          </p:cNvPr>
          <p:cNvSpPr>
            <a:spLocks noGrp="1"/>
          </p:cNvSpPr>
          <p:nvPr>
            <p:ph type="body" idx="1"/>
          </p:nvPr>
        </p:nvSpPr>
        <p:spPr>
          <a:xfrm>
            <a:off x="982981" y="3862551"/>
            <a:ext cx="7680170" cy="5193342"/>
          </a:xfrm>
        </p:spPr>
        <p:txBody>
          <a:bodyPr vert="horz" wrap="square" lIns="91440" tIns="45720" rIns="91440" bIns="45720" rtlCol="0" anchor="t">
            <a:normAutofit/>
          </a:bodyPr>
          <a:lstStyle/>
          <a:p>
            <a:pPr indent="-228600" algn="l" rtl="0">
              <a:lnSpc>
                <a:spcPct val="90000"/>
              </a:lnSpc>
              <a:spcAft>
                <a:spcPts val="600"/>
              </a:spcAft>
              <a:buFont typeface="Arial" panose="020B0604020202020204" pitchFamily="34" charset="0"/>
              <a:buChar char="•"/>
            </a:pPr>
            <a:r>
              <a:rPr lang="en-US" sz="2700" kern="1200">
                <a:cs typeface="Calibri"/>
              </a:rPr>
              <a:t>Arduino</a:t>
            </a:r>
          </a:p>
          <a:p>
            <a:pPr indent="-228600" algn="l">
              <a:lnSpc>
                <a:spcPct val="90000"/>
              </a:lnSpc>
              <a:spcAft>
                <a:spcPts val="600"/>
              </a:spcAft>
              <a:buFont typeface="Arial" panose="020B0604020202020204" pitchFamily="34" charset="0"/>
              <a:buChar char="•"/>
            </a:pPr>
            <a:r>
              <a:rPr lang="en-US" sz="2700" kern="1200">
                <a:ea typeface="Calibri"/>
                <a:cs typeface="Calibri"/>
              </a:rPr>
              <a:t>HC-05 Bluetooth  module</a:t>
            </a:r>
          </a:p>
          <a:p>
            <a:pPr indent="-228600" algn="l">
              <a:lnSpc>
                <a:spcPct val="90000"/>
              </a:lnSpc>
              <a:spcAft>
                <a:spcPts val="600"/>
              </a:spcAft>
              <a:buFont typeface="Arial" panose="020B0604020202020204" pitchFamily="34" charset="0"/>
              <a:buChar char="•"/>
            </a:pPr>
            <a:r>
              <a:rPr lang="en-US" sz="2700" kern="1200">
                <a:cs typeface="Calibri"/>
              </a:rPr>
              <a:t>Servo motor driver(PCA9685)</a:t>
            </a:r>
            <a:endParaRPr lang="en-US" sz="2700" kern="1200">
              <a:ea typeface="Calibri"/>
              <a:cs typeface="Calibri"/>
            </a:endParaRPr>
          </a:p>
          <a:p>
            <a:pPr indent="-228600" algn="l">
              <a:lnSpc>
                <a:spcPct val="90000"/>
              </a:lnSpc>
              <a:spcAft>
                <a:spcPts val="600"/>
              </a:spcAft>
              <a:buFont typeface="Arial" panose="020B0604020202020204" pitchFamily="34" charset="0"/>
              <a:buChar char="•"/>
            </a:pPr>
            <a:r>
              <a:rPr lang="en-US" sz="2700" kern="1200">
                <a:cs typeface="Calibri"/>
              </a:rPr>
              <a:t>Servo motor</a:t>
            </a:r>
            <a:endParaRPr lang="en-US" sz="2700" kern="1200">
              <a:ea typeface="Calibri"/>
              <a:cs typeface="Calibri"/>
            </a:endParaRPr>
          </a:p>
          <a:p>
            <a:pPr indent="-228600" algn="l">
              <a:lnSpc>
                <a:spcPct val="90000"/>
              </a:lnSpc>
              <a:spcAft>
                <a:spcPts val="600"/>
              </a:spcAft>
              <a:buFont typeface="Arial" panose="020B0604020202020204" pitchFamily="34" charset="0"/>
              <a:buChar char="•"/>
            </a:pPr>
            <a:r>
              <a:rPr lang="en-US" sz="2700" kern="1200">
                <a:cs typeface="Calibri"/>
              </a:rPr>
              <a:t>Android smart phone</a:t>
            </a:r>
            <a:endParaRPr lang="en-US" sz="2700" kern="1200">
              <a:ea typeface="Calibri"/>
              <a:cs typeface="Calibri"/>
            </a:endParaRPr>
          </a:p>
          <a:p>
            <a:pPr indent="-228600" algn="l">
              <a:lnSpc>
                <a:spcPct val="90000"/>
              </a:lnSpc>
              <a:spcAft>
                <a:spcPts val="600"/>
              </a:spcAft>
              <a:buFont typeface="Arial" panose="020B0604020202020204" pitchFamily="34" charset="0"/>
              <a:buChar char="•"/>
            </a:pPr>
            <a:r>
              <a:rPr lang="en-US" sz="2700" kern="1200">
                <a:cs typeface="Calibri"/>
              </a:rPr>
              <a:t>12v battery.</a:t>
            </a:r>
            <a:endParaRPr lang="en-US" sz="2700" kern="1200">
              <a:ea typeface="Calibri"/>
              <a:cs typeface="Calibri"/>
            </a:endParaRPr>
          </a:p>
          <a:p>
            <a:pPr algn="l">
              <a:lnSpc>
                <a:spcPct val="90000"/>
              </a:lnSpc>
              <a:spcAft>
                <a:spcPts val="600"/>
              </a:spcAft>
            </a:pPr>
            <a:endParaRPr lang="en-US" sz="2700" kern="1200">
              <a:cs typeface="Calibri"/>
            </a:endParaRPr>
          </a:p>
          <a:p>
            <a:pPr indent="-228600" algn="l" rtl="0">
              <a:lnSpc>
                <a:spcPct val="90000"/>
              </a:lnSpc>
              <a:spcAft>
                <a:spcPts val="600"/>
              </a:spcAft>
              <a:buFont typeface="Arial" panose="020B0604020202020204" pitchFamily="34" charset="0"/>
              <a:buChar char="•"/>
            </a:pPr>
            <a:endParaRPr lang="en-US" sz="2700" kern="1200">
              <a:cs typeface="Calibri"/>
            </a:endParaRPr>
          </a:p>
        </p:txBody>
      </p:sp>
      <p:pic>
        <p:nvPicPr>
          <p:cNvPr id="32" name="Picture 15" descr="CPU with binary numbers and blueprint">
            <a:extLst>
              <a:ext uri="{FF2B5EF4-FFF2-40B4-BE49-F238E27FC236}">
                <a16:creationId xmlns:a16="http://schemas.microsoft.com/office/drawing/2014/main" id="{3ECE8AB2-1BD5-0D0E-1864-F211B1D080B6}"/>
              </a:ext>
            </a:extLst>
          </p:cNvPr>
          <p:cNvPicPr>
            <a:picLocks noChangeAspect="1"/>
          </p:cNvPicPr>
          <p:nvPr/>
        </p:nvPicPr>
        <p:blipFill rotWithShape="1">
          <a:blip r:embed="rId2"/>
          <a:srcRect l="27070" r="21150" b="4"/>
          <a:stretch/>
        </p:blipFill>
        <p:spPr>
          <a:xfrm>
            <a:off x="8818273" y="10"/>
            <a:ext cx="9469725" cy="10286985"/>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 name="object 2">
            <a:extLst>
              <a:ext uri="{FF2B5EF4-FFF2-40B4-BE49-F238E27FC236}">
                <a16:creationId xmlns:a16="http://schemas.microsoft.com/office/drawing/2014/main" id="{E872A36F-0323-6388-3A1D-6B3507917585}"/>
              </a:ext>
            </a:extLst>
          </p:cNvPr>
          <p:cNvSpPr txBox="1"/>
          <p:nvPr/>
        </p:nvSpPr>
        <p:spPr>
          <a:xfrm>
            <a:off x="12677406" y="2118733"/>
            <a:ext cx="4389120" cy="6545766"/>
          </a:xfrm>
          <a:prstGeom prst="rect">
            <a:avLst/>
          </a:prstGeom>
        </p:spPr>
        <p:txBody>
          <a:bodyPr vert="horz" lIns="91440" tIns="45720" rIns="91440" bIns="45720" rtlCol="0" anchor="t">
            <a:normAutofit/>
          </a:bodyPr>
          <a:lstStyle/>
          <a:p>
            <a:pPr marL="12700" indent="-228600">
              <a:lnSpc>
                <a:spcPct val="90000"/>
              </a:lnSpc>
              <a:spcBef>
                <a:spcPts val="100"/>
              </a:spcBef>
              <a:buFont typeface="Arial" panose="020B0604020202020204" pitchFamily="34" charset="0"/>
              <a:buChar char="•"/>
            </a:pPr>
            <a:endParaRPr lang="en-US" sz="3000" spc="40">
              <a:cs typeface="Calibri"/>
            </a:endParaRPr>
          </a:p>
        </p:txBody>
      </p:sp>
    </p:spTree>
    <p:extLst>
      <p:ext uri="{BB962C8B-B14F-4D97-AF65-F5344CB8AC3E}">
        <p14:creationId xmlns:p14="http://schemas.microsoft.com/office/powerpoint/2010/main" val="1058168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10912E-B343-402B-45DC-79E0E5217228}"/>
              </a:ext>
            </a:extLst>
          </p:cNvPr>
          <p:cNvSpPr txBox="1"/>
          <p:nvPr/>
        </p:nvSpPr>
        <p:spPr>
          <a:xfrm>
            <a:off x="1131426" y="849293"/>
            <a:ext cx="1637238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3200"/>
              <a:t>Arduino Uno:</a:t>
            </a:r>
            <a:br>
              <a:rPr lang="en-US"/>
            </a:br>
            <a:r>
              <a:rPr lang="en-US" sz="3200">
                <a:ea typeface="+mn-lt"/>
                <a:cs typeface="+mn-lt"/>
              </a:rPr>
              <a:t>The Arduino Uno is an open-source microcontroller board based on the Microchip ATmega328P microcontroller and developed by Arduino.</a:t>
            </a:r>
            <a:endParaRPr lang="en-US" sz="3200">
              <a:latin typeface="Times New Roman"/>
              <a:cs typeface="Arial"/>
            </a:endParaRPr>
          </a:p>
          <a:p>
            <a:pPr>
              <a:buFont typeface="Arial"/>
              <a:buChar char="•"/>
            </a:pPr>
            <a:endParaRPr lang="en-US" sz="3200">
              <a:cs typeface="Arial"/>
            </a:endParaRPr>
          </a:p>
        </p:txBody>
      </p:sp>
      <p:sp>
        <p:nvSpPr>
          <p:cNvPr id="6" name="TextBox 5">
            <a:extLst>
              <a:ext uri="{FF2B5EF4-FFF2-40B4-BE49-F238E27FC236}">
                <a16:creationId xmlns:a16="http://schemas.microsoft.com/office/drawing/2014/main" id="{1FCEB1DD-B3E6-9FE0-FCD7-455FCF7AE5F2}"/>
              </a:ext>
            </a:extLst>
          </p:cNvPr>
          <p:cNvSpPr txBox="1"/>
          <p:nvPr/>
        </p:nvSpPr>
        <p:spPr>
          <a:xfrm rot="10800000" flipV="1">
            <a:off x="1203768" y="7053307"/>
            <a:ext cx="165894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sz="3200" b="1">
              <a:latin typeface="Times New Roman"/>
              <a:cs typeface="Times New Roman"/>
            </a:endParaRPr>
          </a:p>
        </p:txBody>
      </p:sp>
      <p:sp>
        <p:nvSpPr>
          <p:cNvPr id="7" name="TextBox 6">
            <a:extLst>
              <a:ext uri="{FF2B5EF4-FFF2-40B4-BE49-F238E27FC236}">
                <a16:creationId xmlns:a16="http://schemas.microsoft.com/office/drawing/2014/main" id="{1CE6E8C4-2C77-04F9-933D-896B2183F518}"/>
              </a:ext>
            </a:extLst>
          </p:cNvPr>
          <p:cNvSpPr txBox="1"/>
          <p:nvPr/>
        </p:nvSpPr>
        <p:spPr>
          <a:xfrm>
            <a:off x="1203767" y="3308912"/>
            <a:ext cx="1612642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Font typeface="Arial"/>
              <a:buChar char="•"/>
            </a:pPr>
            <a:r>
              <a:rPr lang="en-US" sz="3200">
                <a:latin typeface="Times New Roman"/>
                <a:cs typeface="Arial"/>
              </a:rPr>
              <a:t>Servo motor driver​ : </a:t>
            </a:r>
            <a:endParaRPr lang="en-US"/>
          </a:p>
          <a:p>
            <a:r>
              <a:rPr lang="en-US" sz="3200">
                <a:latin typeface="Times New Roman"/>
                <a:cs typeface="Arial"/>
              </a:rPr>
              <a:t>A servo motor driver is an electronic circuit that provides the necessary control signals to drive and control a servo motor. Servo motors are small, precise, and high-torque motors that can be positioned to specific angular positions. ​</a:t>
            </a:r>
            <a:endParaRPr lang="en-US">
              <a:ea typeface="Calibri"/>
              <a:cs typeface="Calibri"/>
            </a:endParaRPr>
          </a:p>
          <a:p>
            <a:endParaRPr lang="en-US" sz="3200">
              <a:latin typeface="Times New Roman"/>
              <a:cs typeface="Arial"/>
            </a:endParaRPr>
          </a:p>
        </p:txBody>
      </p:sp>
      <p:sp>
        <p:nvSpPr>
          <p:cNvPr id="2" name="TextBox 1">
            <a:extLst>
              <a:ext uri="{FF2B5EF4-FFF2-40B4-BE49-F238E27FC236}">
                <a16:creationId xmlns:a16="http://schemas.microsoft.com/office/drawing/2014/main" id="{953F929B-7B27-2D4B-10FB-B271D7F0EDC6}"/>
              </a:ext>
            </a:extLst>
          </p:cNvPr>
          <p:cNvSpPr txBox="1"/>
          <p:nvPr/>
        </p:nvSpPr>
        <p:spPr>
          <a:xfrm>
            <a:off x="1255295" y="6258426"/>
            <a:ext cx="1583756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a:latin typeface="Times New Roman"/>
                <a:ea typeface="Roboto"/>
                <a:cs typeface="Roboto"/>
              </a:rPr>
              <a:t>Bluetooth Module HC-05:</a:t>
            </a:r>
            <a:endParaRPr lang="en-US">
              <a:ea typeface="+mn-lt"/>
              <a:cs typeface="+mn-lt"/>
            </a:endParaRPr>
          </a:p>
          <a:p>
            <a:r>
              <a:rPr lang="en-US" sz="3200">
                <a:ea typeface="+mn-lt"/>
                <a:cs typeface="+mn-lt"/>
              </a:rPr>
              <a:t>It is used for many applications like wireless headset, game controllers, wireless mouse, wireless keyboard, and many more consumer applications.</a:t>
            </a:r>
            <a:endParaRPr lang="en-US">
              <a:cs typeface="Calibri"/>
            </a:endParaRPr>
          </a:p>
          <a:p>
            <a:r>
              <a:rPr lang="en-US" sz="3200">
                <a:ea typeface="+mn-lt"/>
                <a:cs typeface="+mn-lt"/>
              </a:rPr>
              <a:t>It has range up to &lt;100m which depends upon transmitter and receiver, atmosphere, geographic &amp; urban conditions. </a:t>
            </a:r>
            <a:endParaRPr lang="en-US">
              <a:cs typeface="Calibri"/>
            </a:endParaRPr>
          </a:p>
          <a:p>
            <a:endParaRPr lang="en-US" sz="3200">
              <a:latin typeface="Times New Roman"/>
              <a:ea typeface="Roboto"/>
              <a:cs typeface="Roboto"/>
            </a:endParaRPr>
          </a:p>
          <a:p>
            <a:endParaRPr lang="en-US" sz="3200">
              <a:latin typeface="Times New Roman"/>
              <a:ea typeface="Roboto"/>
              <a:cs typeface="Roboto"/>
            </a:endParaRPr>
          </a:p>
        </p:txBody>
      </p:sp>
    </p:spTree>
    <p:extLst>
      <p:ext uri="{BB962C8B-B14F-4D97-AF65-F5344CB8AC3E}">
        <p14:creationId xmlns:p14="http://schemas.microsoft.com/office/powerpoint/2010/main" val="3029328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7E5FC-63D1-02A0-BE46-CC6DD0FCE0AE}"/>
              </a:ext>
            </a:extLst>
          </p:cNvPr>
          <p:cNvSpPr>
            <a:spLocks noGrp="1"/>
          </p:cNvSpPr>
          <p:nvPr>
            <p:ph type="title"/>
          </p:nvPr>
        </p:nvSpPr>
        <p:spPr>
          <a:xfrm>
            <a:off x="1543050" y="2950899"/>
            <a:ext cx="3943350" cy="3820885"/>
          </a:xfrm>
          <a:noFill/>
        </p:spPr>
        <p:txBody>
          <a:bodyPr vert="horz" lIns="91440" tIns="45720" rIns="91440" bIns="45720" rtlCol="0" anchor="ctr">
            <a:normAutofit/>
          </a:bodyPr>
          <a:lstStyle/>
          <a:p>
            <a:pPr algn="ctr" rtl="0">
              <a:lnSpc>
                <a:spcPct val="90000"/>
              </a:lnSpc>
              <a:spcBef>
                <a:spcPct val="0"/>
              </a:spcBef>
            </a:pPr>
            <a:r>
              <a:rPr lang="en-US" sz="4200" kern="1200">
                <a:solidFill>
                  <a:srgbClr val="FFFFFF"/>
                </a:solidFill>
                <a:latin typeface="+mj-lt"/>
                <a:cs typeface="+mj-cs"/>
              </a:rPr>
              <a:t> METHODOLOGY</a:t>
            </a:r>
            <a:endParaRPr lang="en-US" sz="4200" kern="1200">
              <a:solidFill>
                <a:srgbClr val="FFFFFF"/>
              </a:solidFill>
              <a:latin typeface="+mj-lt"/>
              <a:ea typeface="+mj-ea"/>
              <a:cs typeface="+mj-cs"/>
            </a:endParaRPr>
          </a:p>
        </p:txBody>
      </p:sp>
      <p:pic>
        <p:nvPicPr>
          <p:cNvPr id="4" name="Picture 4">
            <a:extLst>
              <a:ext uri="{FF2B5EF4-FFF2-40B4-BE49-F238E27FC236}">
                <a16:creationId xmlns:a16="http://schemas.microsoft.com/office/drawing/2014/main" id="{665D6AB2-F76F-0A64-0BB7-7B1BDE84B62E}"/>
              </a:ext>
            </a:extLst>
          </p:cNvPr>
          <p:cNvPicPr>
            <a:picLocks noChangeAspect="1"/>
          </p:cNvPicPr>
          <p:nvPr/>
        </p:nvPicPr>
        <p:blipFill>
          <a:blip r:embed="rId2"/>
          <a:stretch>
            <a:fillRect/>
          </a:stretch>
        </p:blipFill>
        <p:spPr>
          <a:xfrm>
            <a:off x="7772400" y="1255087"/>
            <a:ext cx="9442048" cy="7892571"/>
          </a:xfrm>
          <a:prstGeom prst="rect">
            <a:avLst/>
          </a:prstGeom>
        </p:spPr>
      </p:pic>
    </p:spTree>
    <p:extLst>
      <p:ext uri="{BB962C8B-B14F-4D97-AF65-F5344CB8AC3E}">
        <p14:creationId xmlns:p14="http://schemas.microsoft.com/office/powerpoint/2010/main" val="464017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3016AD8815DA4D9EF9FACEF061F05F" ma:contentTypeVersion="9" ma:contentTypeDescription="Create a new document." ma:contentTypeScope="" ma:versionID="76c2cec975b39437371a7a3728f97580">
  <xsd:schema xmlns:xsd="http://www.w3.org/2001/XMLSchema" xmlns:xs="http://www.w3.org/2001/XMLSchema" xmlns:p="http://schemas.microsoft.com/office/2006/metadata/properties" xmlns:ns3="d5934b6c-3256-4e2f-b24a-9d4fc79b18b4" xmlns:ns4="b0d71e67-4447-4146-9162-1960dc1601a5" targetNamespace="http://schemas.microsoft.com/office/2006/metadata/properties" ma:root="true" ma:fieldsID="8b0b7a308dfcca3d2b57b089c1151753" ns3:_="" ns4:_="">
    <xsd:import namespace="d5934b6c-3256-4e2f-b24a-9d4fc79b18b4"/>
    <xsd:import namespace="b0d71e67-4447-4146-9162-1960dc1601a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934b6c-3256-4e2f-b24a-9d4fc79b18b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d71e67-4447-4146-9162-1960dc1601a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36FF6-9B56-4F3B-B6F3-6EBA51EF5A21}">
  <ds:schemaRefs>
    <ds:schemaRef ds:uri="http://schemas.microsoft.com/sharepoint/v3/contenttype/forms"/>
  </ds:schemaRefs>
</ds:datastoreItem>
</file>

<file path=customXml/itemProps2.xml><?xml version="1.0" encoding="utf-8"?>
<ds:datastoreItem xmlns:ds="http://schemas.openxmlformats.org/officeDocument/2006/customXml" ds:itemID="{39EE9F3B-2F7A-49E6-A116-AA411CFCB74D}">
  <ds:schemaRefs>
    <ds:schemaRef ds:uri="b0d71e67-4447-4146-9162-1960dc1601a5"/>
    <ds:schemaRef ds:uri="d5934b6c-3256-4e2f-b24a-9d4fc79b18b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533120-8D8C-40BF-B6CD-9B634B4EB42F}">
  <ds:schemaRefs>
    <ds:schemaRef ds:uri="b0d71e67-4447-4146-9162-1960dc1601a5"/>
    <ds:schemaRef ds:uri="d5934b6c-3256-4e2f-b24a-9d4fc79b18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Voice controlled servo motor using an android application</vt:lpstr>
      <vt:lpstr>TEAM MEMBERS</vt:lpstr>
      <vt:lpstr>Problem Statement</vt:lpstr>
      <vt:lpstr>ABSTRACT</vt:lpstr>
      <vt:lpstr>INTRODUCTION:</vt:lpstr>
      <vt:lpstr>PowerPoint Presentation</vt:lpstr>
      <vt:lpstr>PowerPoint Presentation</vt:lpstr>
      <vt:lpstr> METHODOLOGY</vt:lpstr>
      <vt:lpstr>PowerPoint Presentation</vt:lpstr>
      <vt:lpstr>LITERATURE SURVEY</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Technology Business Presentation</dc:title>
  <dc:creator>Rohan Malisetty</dc:creator>
  <cp:keywords>DAFVLHX3_Jo,BAEuTDoh7WI</cp:keywords>
  <cp:revision>2</cp:revision>
  <dcterms:created xsi:type="dcterms:W3CDTF">2022-12-26T04:18:26Z</dcterms:created>
  <dcterms:modified xsi:type="dcterms:W3CDTF">2023-06-18T04:51:31Z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2022-12-19T00:00:00Z</vt:filetime>
  </property>
  <property fmtid="{D5CDD505-2E9C-101B-9397-08002B2CF9AE}" pid="3" name="Creator">
    <vt:lpwstr>Canva</vt:lpwstr>
  </property>
  <property fmtid="{D5CDD505-2E9C-101B-9397-08002B2CF9AE}" pid="4" name="LastSaved">
    <vt:filetime>2022-12-26T00:00:00Z</vt:filetime>
  </property>
  <property fmtid="{D5CDD505-2E9C-101B-9397-08002B2CF9AE}" pid="5" name="ContentTypeId">
    <vt:lpwstr>0x010100733016AD8815DA4D9EF9FACEF061F05F</vt:lpwstr>
  </property>
</Properties>
</file>